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8" r:id="rId4"/>
  </p:sldMasterIdLst>
  <p:notesMasterIdLst>
    <p:notesMasterId r:id="rId7"/>
  </p:notesMasterIdLst>
  <p:handoutMasterIdLst>
    <p:handoutMasterId r:id="rId8"/>
  </p:handoutMasterIdLst>
  <p:sldIdLst>
    <p:sldId id="630" r:id="rId5"/>
    <p:sldId id="631" r:id="rId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5">
          <p15:clr>
            <a:srgbClr val="A4A3A4"/>
          </p15:clr>
        </p15:guide>
        <p15:guide id="2" orient="horz" pos="4085">
          <p15:clr>
            <a:srgbClr val="A4A3A4"/>
          </p15:clr>
        </p15:guide>
        <p15:guide id="3" orient="horz" pos="598">
          <p15:clr>
            <a:srgbClr val="A4A3A4"/>
          </p15:clr>
        </p15:guide>
        <p15:guide id="4" orient="horz" pos="836">
          <p15:clr>
            <a:srgbClr val="A4A3A4"/>
          </p15:clr>
        </p15:guide>
        <p15:guide id="5" orient="horz" pos="1059">
          <p15:clr>
            <a:srgbClr val="A4A3A4"/>
          </p15:clr>
        </p15:guide>
        <p15:guide id="6" orient="horz" pos="2429">
          <p15:clr>
            <a:srgbClr val="A4A3A4"/>
          </p15:clr>
        </p15:guide>
        <p15:guide id="7" pos="5477">
          <p15:clr>
            <a:srgbClr val="A4A3A4"/>
          </p15:clr>
        </p15:guide>
        <p15:guide id="8" pos="261">
          <p15:clr>
            <a:srgbClr val="A4A3A4"/>
          </p15:clr>
        </p15:guide>
        <p15:guide id="9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nthia Bennett" initials="CB" lastIdx="1" clrIdx="0">
    <p:extLst>
      <p:ext uri="{19B8F6BF-5375-455C-9EA6-DF929625EA0E}">
        <p15:presenceInfo xmlns:p15="http://schemas.microsoft.com/office/powerpoint/2012/main" userId="S-1-5-21-1014438854-1672741230-9522986-41136" providerId="AD"/>
      </p:ext>
    </p:extLst>
  </p:cmAuthor>
  <p:cmAuthor id="2" name="Mark Taylor" initials="MT" lastIdx="64" clrIdx="1">
    <p:extLst>
      <p:ext uri="{19B8F6BF-5375-455C-9EA6-DF929625EA0E}">
        <p15:presenceInfo xmlns:p15="http://schemas.microsoft.com/office/powerpoint/2012/main" userId="S-1-5-21-1014438854-1672741230-9522986-778017" providerId="AD"/>
      </p:ext>
    </p:extLst>
  </p:cmAuthor>
  <p:cmAuthor id="3" name="Ruth E. Bush" initials="REB" lastIdx="3" clrIdx="3">
    <p:extLst>
      <p:ext uri="{19B8F6BF-5375-455C-9EA6-DF929625EA0E}">
        <p15:presenceInfo xmlns:p15="http://schemas.microsoft.com/office/powerpoint/2012/main" userId="S-1-5-21-1014438854-1672741230-9522986-206705" providerId="AD"/>
      </p:ext>
    </p:extLst>
  </p:cmAuthor>
  <p:cmAuthor id="4" name="Jennifer Swift" initials="JS" lastIdx="9" clrIdx="4">
    <p:extLst>
      <p:ext uri="{19B8F6BF-5375-455C-9EA6-DF929625EA0E}">
        <p15:presenceInfo xmlns:p15="http://schemas.microsoft.com/office/powerpoint/2012/main" userId="S-1-5-21-1014438854-1672741230-9522986-31586" providerId="AD"/>
      </p:ext>
    </p:extLst>
  </p:cmAuthor>
  <p:cmAuthor id="5" name="Jean D. Wilms" initials="JDW" lastIdx="1" clrIdx="6">
    <p:extLst>
      <p:ext uri="{19B8F6BF-5375-455C-9EA6-DF929625EA0E}">
        <p15:presenceInfo xmlns:p15="http://schemas.microsoft.com/office/powerpoint/2012/main" userId="S-1-5-21-1014438854-1672741230-9522986-4550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177D"/>
    <a:srgbClr val="5C2D91"/>
    <a:srgbClr val="FFD1FF"/>
    <a:srgbClr val="81C0FF"/>
    <a:srgbClr val="DB6707"/>
    <a:srgbClr val="F2B800"/>
    <a:srgbClr val="F58220"/>
    <a:srgbClr val="E67A54"/>
    <a:srgbClr val="FFCD2F"/>
    <a:srgbClr val="EA8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76571" autoAdjust="0"/>
  </p:normalViewPr>
  <p:slideViewPr>
    <p:cSldViewPr snapToGrid="0" snapToObjects="1" showGuides="1">
      <p:cViewPr varScale="1">
        <p:scale>
          <a:sx n="85" d="100"/>
          <a:sy n="85" d="100"/>
        </p:scale>
        <p:origin x="1181" y="48"/>
      </p:cViewPr>
      <p:guideLst>
        <p:guide orient="horz" pos="3885"/>
        <p:guide orient="horz" pos="4085"/>
        <p:guide orient="horz" pos="598"/>
        <p:guide orient="horz" pos="836"/>
        <p:guide orient="horz" pos="1059"/>
        <p:guide orient="horz" pos="2429"/>
        <p:guide pos="5477"/>
        <p:guide pos="261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28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dy Knight" userId="f994da4e-6141-4df0-8ebc-48ccf1b4c082" providerId="ADAL" clId="{A1B4137D-3709-4C0C-9FDF-59038F4D7EB3}"/>
    <pc:docChg chg="modSld">
      <pc:chgData name="Mindy Knight" userId="f994da4e-6141-4df0-8ebc-48ccf1b4c082" providerId="ADAL" clId="{A1B4137D-3709-4C0C-9FDF-59038F4D7EB3}" dt="2024-03-21T18:06:43.136" v="160" actId="20577"/>
      <pc:docMkLst>
        <pc:docMk/>
      </pc:docMkLst>
      <pc:sldChg chg="modSp mod">
        <pc:chgData name="Mindy Knight" userId="f994da4e-6141-4df0-8ebc-48ccf1b4c082" providerId="ADAL" clId="{A1B4137D-3709-4C0C-9FDF-59038F4D7EB3}" dt="2024-03-19T20:02:33.946" v="22" actId="20577"/>
        <pc:sldMkLst>
          <pc:docMk/>
          <pc:sldMk cId="3070790689" sldId="630"/>
        </pc:sldMkLst>
        <pc:spChg chg="mod">
          <ac:chgData name="Mindy Knight" userId="f994da4e-6141-4df0-8ebc-48ccf1b4c082" providerId="ADAL" clId="{A1B4137D-3709-4C0C-9FDF-59038F4D7EB3}" dt="2024-03-19T20:02:33.946" v="22" actId="20577"/>
          <ac:spMkLst>
            <pc:docMk/>
            <pc:sldMk cId="3070790689" sldId="630"/>
            <ac:spMk id="257" creationId="{38CCC9E5-4B4B-8A21-3D64-CDDA30F07F6C}"/>
          </ac:spMkLst>
        </pc:spChg>
      </pc:sldChg>
      <pc:sldChg chg="modSp mod">
        <pc:chgData name="Mindy Knight" userId="f994da4e-6141-4df0-8ebc-48ccf1b4c082" providerId="ADAL" clId="{A1B4137D-3709-4C0C-9FDF-59038F4D7EB3}" dt="2024-03-21T18:06:43.136" v="160" actId="20577"/>
        <pc:sldMkLst>
          <pc:docMk/>
          <pc:sldMk cId="832300449" sldId="631"/>
        </pc:sldMkLst>
        <pc:spChg chg="mod">
          <ac:chgData name="Mindy Knight" userId="f994da4e-6141-4df0-8ebc-48ccf1b4c082" providerId="ADAL" clId="{A1B4137D-3709-4C0C-9FDF-59038F4D7EB3}" dt="2024-03-21T18:06:43.136" v="160" actId="20577"/>
          <ac:spMkLst>
            <pc:docMk/>
            <pc:sldMk cId="832300449" sldId="631"/>
            <ac:spMk id="2" creationId="{33758AC8-9398-0ACD-27D8-3C16D724D1B7}"/>
          </ac:spMkLst>
        </pc:spChg>
        <pc:spChg chg="mod">
          <ac:chgData name="Mindy Knight" userId="f994da4e-6141-4df0-8ebc-48ccf1b4c082" providerId="ADAL" clId="{A1B4137D-3709-4C0C-9FDF-59038F4D7EB3}" dt="2024-03-21T18:06:28.434" v="139" actId="20577"/>
          <ac:spMkLst>
            <pc:docMk/>
            <pc:sldMk cId="832300449" sldId="631"/>
            <ac:spMk id="7" creationId="{F46B0866-347D-1B53-C55A-BB90D20F752F}"/>
          </ac:spMkLst>
        </pc:spChg>
        <pc:spChg chg="mod">
          <ac:chgData name="Mindy Knight" userId="f994da4e-6141-4df0-8ebc-48ccf1b4c082" providerId="ADAL" clId="{A1B4137D-3709-4C0C-9FDF-59038F4D7EB3}" dt="2024-03-21T18:05:24.389" v="98" actId="20577"/>
          <ac:spMkLst>
            <pc:docMk/>
            <pc:sldMk cId="832300449" sldId="631"/>
            <ac:spMk id="8" creationId="{E1E5E61B-2B55-D8D3-E9B2-047C6ACA273C}"/>
          </ac:spMkLst>
        </pc:spChg>
        <pc:spChg chg="mod">
          <ac:chgData name="Mindy Knight" userId="f994da4e-6141-4df0-8ebc-48ccf1b4c082" providerId="ADAL" clId="{A1B4137D-3709-4C0C-9FDF-59038F4D7EB3}" dt="2024-03-19T20:24:25.564" v="57" actId="13926"/>
          <ac:spMkLst>
            <pc:docMk/>
            <pc:sldMk cId="832300449" sldId="631"/>
            <ac:spMk id="9" creationId="{3E090F59-7DEB-C728-91B8-784052E29F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0775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5:40.18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0,'0'1611,"0"-1587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1:18.48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0,'0'1046,"0"-1025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1:29.67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0,'0'1060,"0"-1042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2:10.71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1427 0,'-1400'0,"1373"0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2:23.996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1940 1,'-1920'0,"1901"0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2:53.37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553 0,'-531'0,"509"0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3:07.48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1053 0,'-1026'0,"999"0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3:37.90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24575,'0'4'0,"0"6"0,0 5 0,0 4 0,0 4 0,0 1 0,0 2 0,0 0 0,0 0 0,0-4-8191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4:43.20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0 719,'0'-697,"0"675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5:23.79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1,'0'2222,"0"-2204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5:43.16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0,'0'520,"0"-504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6:25.984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1,'17654'0,"-12924"0,-4714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6:25.8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 24575,'54'-1'0,"-31"-1"0,1 2 0,-1 0 0,46 8 0,-64-6 0,-1-1 0,1 1 0,0 1 0,-1-1 0,1 1 0,-1 0 0,0 0 0,1 0 0,-2 0 0,1 1 0,0-1 0,5 8 0,-3-4 0,-1-1 0,1 0 0,0-1 0,9 6 0,-7-5 0,0 0 0,0 1 0,-1 0 0,0 0 0,0 0 0,-1 1 0,0 0 0,0 0 0,-1 1 0,8 16 0,1 7 0,16 59 0,-20-58 0,-8-27 0,0 0 0,0-1 0,0 1 0,1-1 0,0 0 0,1 1 0,-1-1 0,1-1 0,0 1 0,0-1 0,0 1 0,0-1 0,1 0 0,0-1 0,10 7 0,-5-5 0,0-1 0,0 0 0,1 0 0,0-1 0,-1-1 0,1 1 0,22 0 0,62 10 0,-61-7 0,60 2 0,-55-8 0,-21-1 0,0 1 0,0 0 0,0 2 0,0 0 0,0 1 0,0 0 0,17 7 0,50 26 0,31 12 0,-98-43 0,-1 0 0,1-1 0,-1-1 0,1-1 0,21 1 0,59-5 0,-41-1 0,57 7 0,-104-3 0,-1 1 0,0 1 0,0-1 0,0 2 0,16 7 0,-15-6 0,1 0 0,22 6 0,-14-6 0,0 1 0,-1 1 0,0 1 0,23 14 0,23 10 0,-49-25 0,0 1 0,26 19 0,-21-13 0,30 9-1365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6:38.8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24575,'1'3'0,"0"0"0,1 1 0,-1-1 0,1 0 0,-1 0 0,1 0 0,0 0 0,0 0 0,0 0 0,5 3 0,8 15 0,-1 8 0,-2 1 0,-2 0 0,8 32 0,-14-45 0,-3-13 0,1-1 0,-1 0 0,1 0 0,-1 0 0,1 0 0,0 0 0,0 0 0,0-1 0,1 1 0,-1 0 0,0-1 0,1 0 0,0 0 0,0 0 0,0 0 0,-1 0 0,5 2 0,7 2 0,-1-1 0,28 8 0,-8-3 0,-27-8 0,15 5 0,0 1 0,0 1 0,37 22 0,-47-24 0,1-1 0,1 0 0,-1-1 0,22 6 0,-19-7 0,0 2 0,0-1 0,14 9 0,-16-7 0,0 0 0,0-1 0,0 0 0,1-1 0,0-1 0,0 0 0,16 2 0,63 16 0,-71-15 0,-1-1 0,1-2 0,1 0 0,26 1 0,-22-5 0,-20-1 0,0 1 0,0 0 0,0 0 0,0 0 0,0 1 0,0 0 0,0 0 0,0 1 0,-1 0 0,1 0 0,0 1 0,-1 0 0,1 0 0,5 4 0,-1 2 0,1-1 0,0 0 0,0 0 0,1-1 0,0-1 0,0 0 0,0-1 0,1 0 0,0-1 0,0-1 0,0 0 0,0-1 0,26 1 0,12-3 0,130-3 0,-176 3 0,0-1 0,1 0 0,-1 0 0,0-1 0,0 0 0,0 0 0,0 0 0,-1-1 0,1 1 0,7-6 0,-2-1 0,-1 0 0,1 0 0,9-13 0,11-9 0,-29 29 0,-1 1 0,0 0 0,1 0 0,-1 0 0,1 0 0,0 0 0,-1 0 0,1 0 0,0 1 0,-1-1 0,1 1 0,0-1 0,0 1 0,-1 0 0,1-1 0,0 1 0,0 0 0,0 0 0,0 0 0,3 1 0,-2 0 0,1 0 0,0 1 0,-1-1 0,1 1 0,-1-1 0,1 1 0,-1 0 0,0 1 0,5 3 0,-2-1 0,-1 0 0,0 0 0,-1 0 0,1 1 0,-1 0 0,0 0 0,0 0 0,-1 0 0,0 0 0,5 13 0,-6-8 0,0-1 0,2 1 0,-1-1 0,1 0 0,0 0 0,1-1 0,9 14 0,-11-19 0,1 1 0,0-1 0,0 0 0,0-1 0,0 1 0,1-1 0,-1 1 0,1-1 0,0-1 0,0 1 0,0-1 0,0 0 0,1 0 0,-1 0 0,11 2 0,21 0 0,-1-2 0,1-1 0,44-4 0,9 0 0,17 4 0,109-3 0,-208 1 0,-1-1 0,1 0 0,-1 0 0,0-1 0,1 0 0,-1 0 0,7-5 0,-7 4 0,1 0 0,0 1 0,-1 0 0,1 0 0,15-3 0,-6 3 29,0-2 1,0 0-1,17-7 0,-19 5-400,1 2 1,1 0-1,21-4 1,-17 7-6456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7:04.00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1,'1893'0,"-1872"0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7:09.01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7:13.368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7:17.52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1,'19'0,"-16"0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7:26.4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24575,'2'28'0,"0"0"0,9 34 0,-1-1 0,0 4 0,-3-24 0,3 74 0,-10-55-1365,-1-33-5461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7:31.00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24575,'70'-1'0,"80"3"0,-68 13 0,-34-6 0,26 9 120,-67-16-269,-1 0 1,0 1-1,1 0 1,-1 0-1,-1 0 1,1 1-1,0 0 1,-1 0-1,5 5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8:02.47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1467 1,'-1446'0,"1425"0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8:26.1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24575,'500'0'0,"-494"0"0,1 1 0,-1-1 0,1 1 0,0 1 0,-1-1 0,0 1 0,1 0 0,-1 1 0,0-1 0,0 1 0,0 1 0,9 6 0,1 3 0,0 1 0,23 28 0,-4-5 0,-27-29 0,0 0 0,1 0 0,-1-1 0,17 9 0,-19-13 0,0 0 0,0-1 0,1 0 0,-1 0 0,1 0 0,-1-1 0,1 0 0,-1 0 0,9-1 0,-7 1 0,1 0 0,0-1 0,0 1 0,1-1 0,-1-1 0,0 0 0,1 0 0,-1-1 0,0 0 0,0 0 0,0-1 0,-1-1 0,1 1 0,11-8 0,-9 5-41,-1 0 1,2 1-1,17-6 0,-11 4-1161,0 0-5624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6:41.84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1,'7936'0,"-7912"0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8:42.124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0,'0'1228,"0"-1221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8:58.9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1343 0 24575,'-20'1'0,"0"1"0,-1 0 0,1 2 0,0 0 0,0 1 0,1 1 0,-25 11 0,42-16 0,-1 0 0,1 0 0,0 0 0,0 1 0,0-1 0,0 1 0,0-1 0,0 1 0,0 0 0,0-1 0,1 1 0,-1 0 0,1 0 0,-1 0 0,1 1 0,0-1 0,-2 3 0,2 1 0,-1 0 0,1 0 0,0 0 0,0 0 0,1 9 0,0-11 0,0 0 0,0 0 0,0 0 0,0 1 0,-1-1 0,0 0 0,0 0 0,0 0 0,0 0 0,-1 0 0,0 0 0,0-1 0,0 1 0,-3 4 0,3-6 0,-1 0 0,1 0 0,-1 0 0,1 0 0,-1-1 0,0 1 0,0-1 0,0 1 0,0-1 0,0 0 0,0-1 0,0 1 0,0 0 0,-5 0 0,-48-1 0,40-1 0,-12 0 0,-1-1 0,1-1 0,-37-10 0,33 7 0,0 2 0,0 1 0,-1 2 0,0 1 0,-42 5 0,68-4 0,0 0 0,-1 1 0,1 0 0,0 0 0,0 1 0,0 0 0,0 0 0,0 0 0,1 1 0,0 0 0,-1 1 0,-9 9 0,14-13 0,-11 8 0,1-2 0,-1 0 0,-1 0 0,1-1 0,-18 4 0,17-5 0,0 0 0,0 1 0,0 1 0,1 0 0,-17 11 0,21-11 11,-1 0-1,0-1 1,0-1-1,0 1 1,0-2 0,-1 0-1,0 0 1,0 0-1,-22 2 1,1-2-368,0-2-1,-40-3 1,56 0-42,-5 1-6427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9:35.01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1 538,'0'-516,"0"494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19:44.9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24575,'1'0'0,"0"0"0,0 1 0,0-1 0,0 0 0,0 1 0,-1-1 0,1 1 0,0-1 0,0 1 0,0 0 0,0-1 0,-1 1 0,1 0 0,0-1 0,-1 1 0,1 0 0,-1 0 0,1 0 0,-1 0 0,1 0 0,-1 0 0,1-1 0,-1 1 0,0 0 0,1 2 0,8 32 0,-6-21 0,3 16 0,-1 0 0,-1 1 0,0 52 0,-1 0 0,-3-81-8,0 1 0,1-1 0,-1 0 0,0 0 0,1 0 1,0 1-1,-1-1 0,1 0 0,0 0 0,0 0 0,0 0 0,2 1 0,-3-2 17,1 0 0,0 0 0,0-1 0,-1 1 0,1 0 0,0-1 0,0 1 0,0-1 1,0 1-1,0-1 0,0 1 0,0-1 0,0 0 0,0 0 0,0 1 0,0-1 0,0 0 0,2 0 0,2-1-68,1 0-1,-1 0 0,1 0 1,-1-1-1,1 0 1,-1 0-1,7-4 0,6-1-897,2-1-5869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0:37.30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1,'1237'21,"-1220"-20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1:18.18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0,'1363'24,"-1342"-23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2:00.168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1,'523'9,"-502"-9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2:33.65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0,'871'16,"-850"-16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3:15.48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1,'0'1117,"0"-1101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3:43.525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1,'1068'0,"-1047"0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7:01.70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0,'0'6262,"0"-6235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4:01.358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873 0,'-848'0,"824"0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4:19.8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24575,'1'3'0,"0"1"0,0-1 0,1 0 0,0 0 0,-1 0 0,1 0 0,0 0 0,1 0 0,-1 0 0,0 0 0,1-1 0,-1 1 0,6 3 0,7 8 0,-4-3 0,1 0 0,-1-1 0,2-1 0,-1 0 0,1 0 0,14 6 0,-14-9 0,-1 1 0,0 1 0,-1-1 0,0 2 0,0 0 0,0 0 0,-1 1 0,9 12 0,3 24 0,-4-8 0,-13-27 0,0 1 0,-1-1 0,0 1 0,0 0 0,-1 0 0,-1 0 0,0 0 0,0 14 0,-3 105 0,-2-62 0,4-56-195,-2-1 0,0 1 0,0 0 0,-1-1 0,-1 0 0,-5 18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4:30.8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345 1 24575,'-1'4'0,"-1"0"0,1 0 0,-1-1 0,0 1 0,0-1 0,-1 1 0,1-1 0,-1 0 0,0 0 0,0 0 0,0 0 0,-3 3 0,-2 2 0,-9 11 0,1 0 0,1 2 0,-14 23 0,-28 45 0,54-85 0,-7 14 0,1 0 0,1 1 0,-7 20 0,9-18 0,0-3 0,1 0 0,1-1 0,0 2 0,-1 33 0,7 30 0,0-53 0,-1 0 0,-1 0 0,-8 54 0,6-77 12,-1 1 1,1-1-1,-1 0 0,0 0 0,-1 0 0,1-1 0,-1 1 0,0-1 1,0 0-1,-9 8 0,7-7-226,1 0 0,0 0-1,0 0 1,1 1 0,-1-1 0,-4 12 0,2 2-6612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4:53.01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205 0 24575,'1'93'0,"-3"100"0,2-189 0,0 0 0,0 1 0,-1-1 0,0 0 0,0 1 0,0-1 0,0 0 0,-1 0 0,0 0 0,0 0 0,0 0 0,0 0 0,0-1 0,-1 1 0,0-1 0,-5 6 0,1-3 0,-1-1 0,0-1 0,0 0 0,0 0 0,0 0 0,-1-1 0,-9 2 0,-2 2-455,1 1 0,-24 13 0,27-13-6371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4:57.3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24575,'0'4'0,"0"6"0,0 5 0,0 4 0,0 4 0,0 2 0,5-4 0,0-1 0,0 1 0,0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5:07.07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24575,'0'1'0,"1"0"0,-1-1 0,0 1 0,0 0 0,1 0 0,-1 0 0,0-1 0,1 1 0,-1 0 0,1 0 0,-1-1 0,1 1 0,-1 0 0,1-1 0,0 1 0,-1-1 0,1 1 0,-1-1 0,1 1 0,0-1 0,0 1 0,-1-1 0,1 0 0,0 1 0,0-1 0,1 1 0,27 5 0,-21-5 0,21 5 0,6 1 0,1-1 0,61 3 0,-11-11 0,77 3 0,-57 21 0,37 6 0,-26-5 0,-114-23 4,-1 0 0,1 1-1,0 0 1,-1-1 0,1 1-1,-1 0 1,1 0 0,-1 0-1,1 1 1,-1-1 0,0 1-1,0-1 1,0 1 0,0 0-1,0 0 1,0 0 0,3 4-1,-2-1-66,-1 0 0,1 1 0,-1 0 0,0 0 0,-1-1 0,2 8 0,2 8-927,0-5-5836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5:15.8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1050 24575,'0'-424'0,"2"399"0,1 0 0,1 1 0,12-45 0,-8 42 0,-2 0 0,5-49 0,-12-47 0,2-28 0,0 148 0,-1-1 0,0 1 0,1 0 0,-1 0 0,1 0 0,0 0 0,0 0 0,0 0 0,0 0 0,1 0 0,-1 0 0,1 0 0,0 0 0,0 1 0,0-1 0,0 1 0,0 0 0,0-1 0,1 1 0,-1 0 0,6-3 0,-1 2 0,0 1 0,0-1 0,0 1 0,0 1 0,0-1 0,0 2 0,1-1 0,10 1 0,39 0-1365,-32 1-5461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5:23.16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56 720 24575,'0'-32'0,"-3"-64"0,2 85 0,-1 0 0,-1 0 0,0 0 0,0 0 0,-1 0 0,-7-15 0,6 16 0,1 0 0,0-1 0,1 1 0,0-1 0,1 0 0,0 0 0,0-15 0,3-83 0,1 53 0,-3 1 0,0 34 0,0 0 0,2-1 0,0 1 0,5-24 0,-4 39-195,0 0 0,1 0 0,-1 0 0,1 1 0,0-1 0,7-8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5:28.0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181 48 24575,'-5'0'0,"-5"0"0,-1-4 0,-3-2 0,1-3 0,-2-1 0,-2 2 0,-7 1 0,-3 3 0,2 6 0,6 3-8191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6:06.4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24575,'2'1'0,"-1"-1"0,1 1 0,-1-1 0,1 1 0,-1 0 0,0 0 0,1 0 0,-1 0 0,0 0 0,0 0 0,0 0 0,1 1 0,-1-1 0,-1 0 0,1 1 0,0-1 0,0 0 0,0 1 0,0 1 0,15 32 0,-15-32 0,7 20 0,-1 0 0,0 1 0,-2 0 0,-1 0 0,-1 0 0,-1 1 0,-2 37 0,0-40 0,-1-7 0,0 1 0,2-1 0,0 0 0,5 26 0,-5-38 0,0 0 0,0 0 0,0 0 0,0 1 0,1-1 0,-1-1 0,1 1 0,0 0 0,-1 0 0,1-1 0,1 1 0,-1-1 0,0 1 0,1-1 0,-1 0 0,1 0 0,-1 0 0,1 0 0,0 0 0,0-1 0,0 0 0,0 1 0,0-1 0,0 0 0,1 0 0,-1-1 0,4 2 0,9-1 0,-1-1 0,25-2 0,-29 0 0,0 1 0,-1 1 0,1 0 0,0 0 0,0 1 0,-1 1 0,14 3 0,-22-4 0,1 0 0,-1 0 0,0 0 0,0 1 0,0-1 0,-1 1 0,1 0 0,0-1 0,0 1 0,-1 0 0,1 0 0,-1 0 0,0 0 0,0 1 0,1-1 0,-1 0 0,-1 0 0,1 1 0,0-1 0,0 4 0,2 8 0,-1 1 0,1 21 0,0-1 0,0-15 0,2 0 0,0-1 0,1 1 0,1-1 0,14 26 0,-19-43 0,0 1 0,0-1 0,0 1 0,0-1 0,0 0 0,1 0 0,-1 0 0,1 0 0,0 0 0,-1 0 0,1-1 0,0 0 0,0 1 0,5 0 0,50 11 0,-14-4 0,-17 0 0,-12-4 0,0 0 0,0-1 0,1-1 0,26 3 0,-33-5 0,-1-1 0,0 1 0,0-2 0,0 1 0,1-1 0,-1 0 0,0 0 0,0-1 0,0 0 0,0-1 0,-1 0 0,1 0 0,-1-1 0,1 1 0,-1-2 0,0 1 0,8-8 0,-6 5 0,22-20 0,41-26 0,-62 46 0,0 1 0,0 1 0,1 0 0,0 0 0,0 1 0,1 0 0,-1 1 0,22-3 0,121 4 0,-84 4 0,-56-1 0,0 1 0,0 0 0,-1 1 0,1 1 0,23 9 0,-22-8 0,0 0 0,0 0 0,0-2 0,27 4 0,-5-7 0,26 1 0,-59 0 0,0-1 0,0 1 0,0 0 0,0 0 0,0 0 0,0 1 0,-1-1 0,1 1 0,-1 0 0,1 0 0,-1 0 0,6 5 0,12 17 0,-1 0 0,-1 1 0,-2 1 0,26 50 0,-38-68 0,1 0 0,0-1 0,0 0 0,0 0 0,1-1 0,0 0 0,0 0 0,0 0 0,1-1 0,0 0 0,0-1 0,0 1 0,1-2 0,-1 1 0,1-1 0,0-1 0,0 1 0,0-1 0,0-1 0,0 0 0,1 0 0,-1-1 0,10-1 0,-9 0 0,-1-2 0,1 1 0,0-1 0,-1-1 0,0 0 0,0 0 0,0-1 0,0 0 0,-1 0 0,10-9 0,38-20 0,-15 13 0,-18 10 0,45-18 0,-49 22 0,7-1 0,37-8 0,-56 15 0,0 0 0,0 0 0,0 1 0,0 0 0,0 0 0,0 1 0,0-1 0,0 2 0,0-1 0,10 4 0,-14-4 0,-1 1 0,0-1 0,0 1 0,0-1 0,0 1 0,0 0 0,0 0 0,0 0 0,0 0 0,-1 0 0,1 0 0,-1 0 0,0 0 0,1 1 0,-1-1 0,0 1 0,0-1 0,-1 1 0,1-1 0,0 1 0,-1 5 0,2 6 0,-1 0 0,-2 28 0,0-26 0,-2 60 0,2 142 0,2-214 0,0 0 0,0 0 0,0 0 0,0 0 0,0 0 0,1 0 0,0 0 0,0-1 0,0 1 0,0-1 0,0 1 0,1-1 0,-1 0 0,1 0 0,0 0 0,0 0 0,0 0 0,1-1 0,-1 0 0,6 4 0,-5-4 0,-1-1 0,0 1 0,0-1 0,1 0 0,-1 0 0,1 0 0,-1 0 0,1 0 0,-1-1 0,1 0 0,0 0 0,-1 0 0,1 0 0,-1 0 0,1-1 0,-1 1 0,1-1 0,-1 0 0,1 0 0,-1 0 0,1-1 0,-1 1 0,6-5 0,6-7 0,0-1 0,0 0 0,-2-1 0,0-1 0,0 0 0,-2-1 0,10-18 0,18-23 0,-31 48 0,0 1 0,1 0 0,0 1 0,1 0 0,0 0 0,16-9 0,-15 11 0,-1-1 0,1-1 0,-1 0 0,-1-1 0,1 1 0,11-16 0,29-36 0,-33 41 0,25-36 0,-37 48 0,-1 0 0,0-1 0,-1 1 0,1-1 0,-1 0 0,-1 0 0,0 0 0,0 0 0,1-10 0,-1-31 0,-2 34 0,0 1 0,5-26 0,-3 34 0,-1 1 0,1-1 0,0 1 0,0 0 0,1 0 0,-1 0 0,1 0 0,0 0 0,1 0 0,6-7 0,-8 9 0,1 1 0,-1-1 0,1 1 0,0-1 0,0 1 0,0 0 0,0 0 0,0 0 0,0 0 0,0 1 0,1-1 0,-1 1 0,7-2 0,-6 3 0,0 0 0,0 1 0,0-1 0,-1 1 0,1-1 0,0 1 0,0 0 0,-1 1 0,1-1 0,-1 1 0,1-1 0,-1 1 0,4 2 0,6 5 0,-1 0 0,18 16 0,6 5 0,-29-26 0,0 0 0,0 0 0,1 0 0,8 2 0,-11-4 0,1 0 0,-1 0 0,0 1 0,0 0 0,0 0 0,0 0 0,0 0 0,0 1 0,6 7 0,9 11 0,0 0 0,1-1 0,2-1 0,0-1 0,31 19 0,-38-26 0,29 24 0,-15-10 0,-27-24 0,0-1 0,0 1 0,0-1 0,0 1 0,0-1 0,0 0 0,0 0 0,0 0 0,0 0 0,0-1 0,0 1 0,1-1 0,-1 0 0,0 0 0,0 0 0,1 0 0,-1-1 0,0 1 0,5-2 0,6-3 0,1 0 0,-2 0 0,16-9 0,6-3 0,-17 12 0,0 0 0,0 1 0,1 1 0,0 1 0,34 0 0,-51 2 0,1 0 0,0 0 0,0 1 0,-1 0 0,1-1 0,0 1 0,-1 0 0,1 0 0,-1 0 0,1 0 0,-1 1 0,0-1 0,1 1 0,-1-1 0,0 1 0,0 0 0,0 0 0,0 0 0,-1 0 0,3 3 0,4 6 0,-1 1 0,-1 0 0,6 14 0,13 21 0,-21-42 0,0-1 0,1 0 0,-1 0 0,1 0 0,-1-1 0,1 1 0,0-1 0,0 0 0,1-1 0,-1 1 0,0-1 0,10 3 0,8 0 0,43 6 0,-43-8 0,31 1 0,-46-4 0,0 0 0,0 0 0,0 0 0,-1 1 0,1 1 0,0-1 0,-1 1 0,1 1 0,-1-1 0,1 1 0,-1 0 0,0 1 0,0 0 0,9 7 0,76 54 0,-65-32 0,-24-28 0,0 0 0,1 0 0,0-1 0,0 1 0,0-1 0,6 5 0,-6-5-7,1 0-1,-1 0 0,0 1 1,0 0-1,4 7 0,2 1-1311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7:56.088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5824,'102'-5807,"-102"5790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6:18.5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0 629 24575,'136'-5'0,"-114"3"0,0-1 0,-1-2 0,1 0 0,22-9 0,7-2 0,-37 13 0,0-1 0,23-11 0,-32 13 0,0-1 0,0 0 0,-1 0 0,1-1 0,-1 1 0,0-1 0,0 0 0,0 0 0,0 0 0,4-9 0,8-7 0,0 0 0,1 1 0,36-32 0,-10 11 0,29-26 0,-67 61 0,0 1 0,0 0 0,0 0 0,0 0 0,1 0 0,-1 1 0,1 0 0,11-4 0,55-14 0,-17 6 0,-29 7 0,1 2 0,36-5 0,-20 5 0,-26 3 0,-1 0 0,1 1 0,0 1 0,-1 0 0,1 2 0,0 0 0,0 0 0,-1 2 0,1 0 0,-1 1 0,0 0 0,27 12 0,-32-11 0,-1-1 0,1-1 0,0 0 0,0 0 0,0-1 0,1 0 0,-1-1 0,1-1 0,-1 0 0,0 0 0,13-3 0,-15 2 0,0 0 0,-1-1 0,0 0 0,1-1 0,-1 0 0,0 0 0,0-1 0,0 0 0,-1 0 0,0-1 0,1 0 0,-2 0 0,1 0 0,0-1 0,5-7 0,0-3 0,-5 7 0,0 1 0,0-1 0,14-11 0,-17 17 0,1 0 0,-1 1 0,1-1 0,0 1 0,-1 0 0,1 0 0,0 0 0,0 1 0,0-1 0,9 0 0,57 0 0,-48 2 0,38-4 0,-55 4 0,0-1 0,-1-1 0,1 1 0,0-1 0,-1 0 0,1 0 0,-1-1 0,0 0 0,0 0 0,0 0 0,6-5 0,-4 3 0,0 0 0,0 1 0,0 0 0,0 0 0,1 0 0,-1 1 0,1 0 0,0 1 0,0 0 0,0 0 0,0 0 0,14 0 0,6 1 0,0 1 0,38 5 0,-63-5 0,0 1 0,-1-1 0,1 1 0,0 0 0,-1 0 0,1 0 0,-1 0 0,1 0 0,-1 1 0,1-1 0,-1 1 0,0 0 0,0-1 0,1 1 0,-2 0 0,1 0 0,2 3 0,2 4 0,0 0 0,-1 1 0,6 13 0,11 19 0,-19-37 0,0-1 0,0 0 0,1 0 0,0 0 0,0 0 0,0-1 0,0 1 0,0-1 0,1 0 0,-1 0 0,10 4 0,-6-4 0,1-1 0,-1 0 0,1-1 0,-1 1 0,1-1 0,15-1 0,228-4 0,-246 4 0,1-1 0,0 0 0,-1-1 0,1 0 0,0 0 0,-1 0 0,0-1 0,0 0 0,0 0 0,0-1 0,0 1 0,5-6 0,-4 4 0,1 0 0,-1 1 0,1 0 0,0 0 0,0 0 0,0 1 0,9-2 0,106-17 0,-55 13 0,-56 8 0,1 0 0,-1 0 0,1-2 0,-1 1 0,0-2 0,0 1 0,21-11 0,-17 7 0,0 1 0,0 1 0,1 0 0,25-3 0,-14 2 0,-8 2 0,1 0 0,0 2 0,-1 0 0,1 1 0,0 1 0,0 1 0,0 1 0,0 1 0,-1 1 0,25 7 0,-28-3-1365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6:28.19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24575,'2'12'0,"0"0"0,1 0 0,0 0 0,1-1 0,0 0 0,1 0 0,0 0 0,1 0 0,10 15 0,-12-21 0,-1 0 0,1 0 0,0 0 0,1-1 0,-1 1 0,1-1 0,0 0 0,0-1 0,0 1 0,0-1 0,0 0 0,7 3 0,0-2 0,0 0 0,0-1 0,1 0 0,21 2 0,-5-1 0,0 1 0,35 11 0,-58-13 0,0-1 0,0 1 0,0 0 0,-1 0 0,1 0 0,-1 1 0,0 0 0,0 0 0,0 1 0,7 8 0,1 4 0,21 36 0,-28-42 0,0 0 0,1-1 0,0 0 0,0 0 0,1 0 0,0-1 0,1 0 0,0-1 0,16 12 0,110 45 0,-108-54 0,-17-7 0,1-1 0,0 0 0,0-1 0,0-1 0,22 2 0,-24-3 0,0 0 0,0 1 0,0 0 0,0 0 0,0 1 0,-1 1 0,1-1 0,0 1 0,14 8 0,19 18 0,-27-18 0,0 0 0,0-2 0,0 0 0,1 0 0,1-2 0,25 10 0,-26-12 0,1 1 0,-1 1 0,-1 0 0,0 1 0,0 1 0,22 17 0,-26-18 0,1-2 0,1 0 0,0 0 0,0-2 0,1 1 0,-1-1 0,1-1 0,20 2 0,-14-2 0,49 3 0,-51-6 0,-1 1 0,26 6 0,-40-7-105,-1 1 0,1 0 0,0 0 0,-1 0 0,1 0 0,-1 0 0,1 0 0,-1 1 0,0-1 0,0 1 0,0 0 0,3 3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7:01.079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1,'1416'0,"-1400"0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7:13.689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1196 1,'-1178'0,"1160"0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7:34.8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24575,'0'4'0,"0"6"0,0 6 0,4 3 0,2 4 0,0 1 0,-2 2 0,-1 0 0,-1 0 0,-1 0 0,4-1 0,1 1 0,-1-1 0,-1 0 0,3-5 0,0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27:46.1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55 24575,'22'1'0,"-1"0"0,1-2 0,0-1 0,-1-1 0,1 0 0,-1-2 0,0 0 0,25-11 0,-34 12 0,-1 0 0,1 0 0,0 2 0,1-1 0,22-1 0,-29 4 0,0 0 0,-1-1 0,1 2 0,0-1 0,-1 1 0,1 0 0,0 0 0,-1 0 0,1 1 0,-1 0 0,1 0 0,-1 0 0,0 1 0,8 5 0,-10-4 0,0 0 0,0 0 0,0 0 0,-1 0 0,1 0 0,-1 1 0,0-1 0,-1 1 0,1 0 0,-1 0 0,0-1 0,1 7 0,-1-4 0,1 1 0,0-1 0,0 0 0,5 10 0,-1-6 0,0-1 0,1 0 0,0-1 0,0 0 0,1 0 0,0 0 0,15 11 0,-17-15 0,1-1 0,0 0 0,0 0 0,0-1 0,0 0 0,0 0 0,0 0 0,1-1 0,0 0 0,-1-1 0,1 0 0,11 1 0,3-2 0,10 2 0,-1-2 0,58-6 0,-79 3 0,0 0 0,0-1 0,-1 0 0,0 0 0,1-1 0,8-7 0,-9 7 0,0-1 0,0 1 0,1 1 0,-1 0 0,1 0 0,14-3 0,6 3 0,0 2 0,1 1 0,32 3 0,-23 0 0,40-4 0,-22-9 0,4-1 0,-55 11 0,10 1 0,1-1 0,-1-1 0,1-1 0,-1 0 0,0-1 0,0-1 0,21-9 0,-21 7-1365,-1 1-5461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9:35.264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1652 0,'-1637'0,"1623"0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29:56.13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1244 0,'-1221'0,"1198"0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0:08.2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1 508 24575,'1'0'0,"1"-1"0,-1 0 0,1 0 0,-1 0 0,1 1 0,-1-1 0,0-1 0,1 1 0,-1 0 0,0 0 0,0 0 0,1-1 0,-1 1 0,1-3 0,14-12 0,169-79 0,-166 86 0,0-2 0,0 0 0,-1-1 0,-1-1 0,0-1 0,-1 0 0,21-23 0,-32 31 8,-1-1 0,0 1 0,0-1 0,0 0 0,0 0 0,-1 0 0,-1-1 0,1 1 0,-1-1 0,0 1 0,-1-1 0,0 0 0,0 0 0,0-8 0,-1 4-173,-1-1 0,0 1 0,-1 0 0,0 0 0,0 0 0,-1 0 0,-1 1 0,-7-16 0,2 9-6661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0:33.4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1 24575,'-2'89'0,"4"97"0,-1-180 0,0-1 0,0 0 0,0 1 0,1-1 0,0 0 0,0 1 0,0-1 0,1 0 0,0 0 0,4 6 0,41 41 0,-37-42 0,0 1 0,-1 0 0,10 15 0,-8-8 0,-8-13 0,0-1 0,-1 1 0,0 0 0,0 0 0,-1 0 0,3 8 0,-4-11 0,-1 0 0,0 0 0,0 0 0,0 0 0,0 0 0,0 0 0,0 0 0,0-1 0,-1 1 0,1 0 0,-1 0 0,1 0 0,-1 0 0,0-1 0,1 1 0,-1 0 0,0 0 0,0-1 0,-1 1 0,1-1 0,0 1 0,0-1 0,-3 3 0,-1 0-114,0 0 1,1 1-1,-2-2 0,1 1 0,0-1 1,-1 1-1,0-1 0,0-1 0,0 1 1,0-1-1,-6 1 0,-8 1-6712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8:20.38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366 2599,'-362'-2578,"359"2557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0:38.1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356 0 24575,'-1'5'0,"1"0"0,-1-1 0,0 1 0,0-1 0,0 1 0,-1-1 0,1 1 0,-1-1 0,0 0 0,0 0 0,-1 0 0,1 0 0,-1 0 0,-3 3 0,-7 7 0,0-1 0,-19 15 0,-12 12 0,36-31 0,0 0 0,1 0 0,0 1 0,1 0 0,0 1 0,1-1 0,0 1 0,0 0 0,1 0 0,1 1 0,-3 13 0,2-12 0,0-1 0,-1 0 0,-1 0 0,0-1 0,0 1 0,-1-1 0,-1-1 0,-16 19 0,-21 33 0,5-4-1365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0:47.23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24575,'2'0'0,"1"0"0,-1 1 0,0 0 0,0 0 0,0 0 0,1 0 0,-1 0 0,0 0 0,0 0 0,-1 0 0,1 1 0,0-1 0,0 1 0,-1 0 0,1-1 0,1 4 0,25 34 0,-23-31 0,1 2 0,-1 1 0,-1-1 0,0 1 0,-1 0 0,1 0 0,-2 1 0,0-1 0,0 0 0,-1 1 0,-1 15 0,1-7 0,1-1 0,5 26 0,1-1 0,-2 1 0,-3 0 0,-1 1 0,-5 55 0,1-4 0,2-16-1365,0-61-5461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0:50.26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24575,'4'0'0,"6"0"0,5 0 0,5 0 0,3 0 0,1 0 0,2 0 0,0 0 0,0 0 0,0 0 0,-5 0-8191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2:10.87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984 0,'-968'0,"952"0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2:41.04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0,'0'620,"0"-604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2:51.5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799 1 24575,'-33'1'0,"-1"2"0,1 2 0,-1 1 0,-46 15 0,11 5 0,49-17 0,1-2 0,-39 11 0,51-17 0,0 1 0,1 1 0,-1-1 0,0 1 0,1 1 0,0-1 0,0 1 0,0 0 0,-10 9 0,-4 5 0,-23 29 0,11-12 0,-3 5 0,24-26 0,0-1 0,-22 20 0,-19-1 0,43-27 0,1-1 0,-1 2 0,1-1 0,0 1 0,0 0 0,-8 9 0,-25 44-1365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3:04.1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0 312 24575,'102'1'0,"112"-3"0,-209 2 0,0-1 0,0 1 0,1-1 0,-1-1 0,0 1 0,0-1 0,0 0 0,0 0 0,-1 0 0,1 0 0,0-1 0,-1 0 0,5-4 0,-1-1 0,-1 0 0,1-1 0,-1 0 0,10-18 0,-8 15 0,0 1 0,1 0 0,13-12 0,7-8 0,-15 16 0,0 0 0,1 1 0,0 0 0,19-10 0,-26 17 0,0 1 0,0 0 0,0 0 0,0 1 0,1 1 0,0-1 0,0 2 0,0-1 0,17-2 0,-20 7-1365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2:54.7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24575,'4'5'0,"6"0"0,1 5 0,4 0 0,-2 2 0,1 0 0,-1 2 0,1-2 0,-2 1 0,2 0 0,2-4 0,3-2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2:57.3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1 24575,'0'4'0,"-4"2"0,-2 3 0,0 5 0,2 4 0,1 4 0,1 2 0,1 1 0,0 0 0,1 1 0,0 0 0,1-1 0,-5-4 0,-2-1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2:33:15.4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24575,'1'32'0,"2"1"0,1-1 0,1 0 0,17 52 0,-14-61 0,0-1 0,1-1 0,2 0 0,0 0 0,1-1 0,25 31 0,-34-47 0,1-1 0,0 0 0,0 0 0,0 0 0,1-1 0,-1 1 0,0-1 0,1 0 0,0 0 0,-1-1 0,1 0 0,0 1 0,5-1 0,-4 0 0,1 1 0,-1 0 0,0 0 0,0 0 0,0 0 0,0 1 0,7 5 0,6 5 0,-1 2 0,-1 0 0,20 21 0,-33-32 0,0 1 0,0-1 0,1-1 0,0 1 0,-1-1 0,1 1 0,0-2 0,1 1 0,-1 0 0,0-1 0,7 2 0,3 0 0,1-1 0,26 2 0,-24-3 0,-1 0 0,22 6 0,-35-6 0,0 0 0,0 0 0,0 0 0,-1 0 0,1 0 0,-1 1 0,1-1 0,-1 1 0,0 0 0,5 6 0,26 38 0,-18-25 0,-12-14 0,1 0 0,-2 0 0,1 0 0,-1 1 0,0-1 0,-1 1 0,0 0 0,2 12 0,-3-11 0,1 0 0,0 1 0,1-1 0,1 0 0,7 17 0,-5-17 0,0 0 0,0 0 0,1-1 0,16 17 0,-18-21 0,1-1 0,-1 0 0,1 0 0,0-1 0,1 1 0,-1-1 0,0 0 0,1-1 0,11 3 0,57 17 0,-39-10 0,64 12 0,-50-20 0,-37-3 0,1 0 0,-1 0 0,0 2 0,14 3 0,-22-4 0,0 0 0,0 0 0,0 0 0,0 1 0,-1 0 0,0 0 0,1 0 0,-1 1 0,0-1 0,0 1 0,-1 0 0,1 0 0,-1 0 0,3 6 0,0-1 11,-1 1 0,0 0 0,0 0 0,-1 0 0,0 1 0,-1-1 0,-1 1 0,2 12 0,-1 7-473,-2 50-1,-1-62-76,-1 4-6287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8:49.35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1,'0'1686,"0"-1671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3:48.36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1,'0'774,"0"-753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4:02.218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0,'0'1694,"0"-1673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4:13.95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1865,'0'-1843,"0"1822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7:00.23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1,'399'0,"-377"0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7:09.136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681 1,'-664'0,"648"0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37:35.62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1,'0'1587,"0"-1561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03:14:22.3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122 502 24575,'1'-72'0,"-3"-81"0,0 142 0,0 0 0,-1-1 0,-1 1 0,0 1 0,-6-13 0,-6-16 0,-16-61 0,29 94-56,0 0-1,-1 1 1,1-1 0,-1 1-1,0-1 1,-1 1-1,1 1 1,-7-6 0,5 3-802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5T16:20:58.9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24575,'1'30'0,"4"2"0,13 42 0,-10-50 0,-2 1 0,-1-1 0,3 47 0,-9 102-1365,1-145-5461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09:24.23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125 1012,'-122'-989,"120"967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05T02:10:41.65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0,'0'2608,"0"-2595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103773" tIns="51887" rIns="103773" bIns="51887" rtlCol="0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103773" tIns="51887" rIns="103773" bIns="51887" rtlCol="0"/>
          <a:lstStyle>
            <a:lvl1pPr algn="r">
              <a:defRPr sz="1400"/>
            </a:lvl1pPr>
          </a:lstStyle>
          <a:p>
            <a:fld id="{4737E296-0A82-4E23-8F99-6E9B89A058BE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773" tIns="51887" rIns="103773" bIns="518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103773" tIns="51887" rIns="103773" bIns="518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5455"/>
          </a:xfrm>
          <a:prstGeom prst="rect">
            <a:avLst/>
          </a:prstGeom>
        </p:spPr>
        <p:txBody>
          <a:bodyPr vert="horz" lIns="103773" tIns="51887" rIns="103773" bIns="51887" rtlCol="0" anchor="b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5455"/>
          </a:xfrm>
          <a:prstGeom prst="rect">
            <a:avLst/>
          </a:prstGeom>
        </p:spPr>
        <p:txBody>
          <a:bodyPr vert="horz" lIns="103773" tIns="51887" rIns="103773" bIns="51887" rtlCol="0" anchor="b"/>
          <a:lstStyle>
            <a:lvl1pPr algn="r">
              <a:defRPr sz="1400"/>
            </a:lvl1pPr>
          </a:lstStyle>
          <a:p>
            <a:fld id="{E94D4578-B76D-4F75-A1C9-5B3128635A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18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870572"/>
            <a:ext cx="6747164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274321" y="6586885"/>
            <a:ext cx="3252487" cy="1822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16826" y="6586885"/>
            <a:ext cx="352854" cy="23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3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9013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4" y="6592269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92269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0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62250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74324" y="6605521"/>
            <a:ext cx="3252487" cy="1822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16826" y="6605521"/>
            <a:ext cx="352854" cy="23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87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74321" y="6600137"/>
            <a:ext cx="3252487" cy="1822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16826" y="6600137"/>
            <a:ext cx="352854" cy="23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4788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4" y="6592269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92269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15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4" y="6592269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92269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63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74321" y="6600137"/>
            <a:ext cx="3252487" cy="1822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16826" y="6600137"/>
            <a:ext cx="352854" cy="23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697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4" y="6592269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92269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0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62250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2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6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274320" y="6586884"/>
            <a:ext cx="3252487" cy="1822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16826" y="6586884"/>
            <a:ext cx="352854" cy="23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7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529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715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60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4" y="6592269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92269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7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24BCE4-F9BF-B945-ACA8-4ADECE7E6A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" y="262248"/>
            <a:ext cx="6495596" cy="721454"/>
          </a:xfrm>
          <a:prstGeom prst="rect">
            <a:avLst/>
          </a:prstGeom>
        </p:spPr>
        <p:txBody>
          <a:bodyPr vert="horz" tIns="0" rIns="0" bIns="0" anchor="ctr"/>
          <a:lstStyle>
            <a:lvl1pPr algn="l"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195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6412"/>
            <a:ext cx="9144000" cy="411480"/>
          </a:xfrm>
          <a:prstGeom prst="rect">
            <a:avLst/>
          </a:prstGeom>
          <a:gradFill>
            <a:gsLst>
              <a:gs pos="11000">
                <a:srgbClr val="CB177D"/>
              </a:gs>
              <a:gs pos="92000">
                <a:srgbClr val="821C65"/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1" y="6586885"/>
            <a:ext cx="3252487" cy="182242"/>
          </a:xfrm>
          <a:prstGeom prst="rect">
            <a:avLst/>
          </a:prstGeom>
        </p:spPr>
        <p:txBody>
          <a:bodyPr lIns="0" tIns="0" rIns="0" bIns="0"/>
          <a:lstStyle>
            <a:lvl1pPr>
              <a:defRPr kumimoji="0" lang="en-US" sz="900" b="0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Confidential and Proprietary Information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6826" y="6586885"/>
            <a:ext cx="352854" cy="230534"/>
          </a:xfrm>
          <a:prstGeom prst="rect">
            <a:avLst/>
          </a:prstGeom>
        </p:spPr>
        <p:txBody>
          <a:bodyPr tIns="0" rIns="0" bIns="0"/>
          <a:lstStyle>
            <a:lvl1pPr algn="r">
              <a:defRPr sz="10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E24BCE4-F9BF-B945-ACA8-4ADECE7E6A30}" type="slidenum">
              <a:rPr lang="en-US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522" y="271168"/>
            <a:ext cx="2740158" cy="60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9.xml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customXml" Target="../ink/ink32.xml"/><Relationship Id="rId84" Type="http://schemas.openxmlformats.org/officeDocument/2006/relationships/image" Target="../media/image42.png"/><Relationship Id="rId138" Type="http://schemas.openxmlformats.org/officeDocument/2006/relationships/image" Target="../media/image69.png"/><Relationship Id="rId107" Type="http://schemas.openxmlformats.org/officeDocument/2006/relationships/customXml" Target="../ink/ink54.xml"/><Relationship Id="rId11" Type="http://schemas.openxmlformats.org/officeDocument/2006/relationships/image" Target="../media/image6.png"/><Relationship Id="rId32" Type="http://schemas.openxmlformats.org/officeDocument/2006/relationships/customXml" Target="../ink/ink16.xml"/><Relationship Id="rId53" Type="http://schemas.openxmlformats.org/officeDocument/2006/relationships/customXml" Target="../ink/ink27.xml"/><Relationship Id="rId74" Type="http://schemas.openxmlformats.org/officeDocument/2006/relationships/image" Target="../media/image37.png"/><Relationship Id="rId128" Type="http://schemas.openxmlformats.org/officeDocument/2006/relationships/image" Target="../media/image64.png"/><Relationship Id="rId149" Type="http://schemas.openxmlformats.org/officeDocument/2006/relationships/customXml" Target="../ink/ink75.xml"/><Relationship Id="rId5" Type="http://schemas.openxmlformats.org/officeDocument/2006/relationships/image" Target="../media/image3.png"/><Relationship Id="rId95" Type="http://schemas.openxmlformats.org/officeDocument/2006/relationships/customXml" Target="../ink/ink48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64" Type="http://schemas.openxmlformats.org/officeDocument/2006/relationships/image" Target="../media/image32.png"/><Relationship Id="rId69" Type="http://schemas.openxmlformats.org/officeDocument/2006/relationships/customXml" Target="../ink/ink35.xml"/><Relationship Id="rId113" Type="http://schemas.openxmlformats.org/officeDocument/2006/relationships/customXml" Target="../ink/ink57.xml"/><Relationship Id="rId118" Type="http://schemas.openxmlformats.org/officeDocument/2006/relationships/image" Target="../media/image59.png"/><Relationship Id="rId134" Type="http://schemas.openxmlformats.org/officeDocument/2006/relationships/image" Target="../media/image67.png"/><Relationship Id="rId139" Type="http://schemas.openxmlformats.org/officeDocument/2006/relationships/customXml" Target="../ink/ink70.xml"/><Relationship Id="rId80" Type="http://schemas.openxmlformats.org/officeDocument/2006/relationships/image" Target="../media/image40.png"/><Relationship Id="rId85" Type="http://schemas.openxmlformats.org/officeDocument/2006/relationships/customXml" Target="../ink/ink43.xml"/><Relationship Id="rId150" Type="http://schemas.openxmlformats.org/officeDocument/2006/relationships/image" Target="../media/image75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59" Type="http://schemas.openxmlformats.org/officeDocument/2006/relationships/customXml" Target="../ink/ink30.xml"/><Relationship Id="rId103" Type="http://schemas.openxmlformats.org/officeDocument/2006/relationships/customXml" Target="../ink/ink52.xml"/><Relationship Id="rId108" Type="http://schemas.openxmlformats.org/officeDocument/2006/relationships/image" Target="../media/image54.png"/><Relationship Id="rId124" Type="http://schemas.openxmlformats.org/officeDocument/2006/relationships/image" Target="../media/image62.png"/><Relationship Id="rId129" Type="http://schemas.openxmlformats.org/officeDocument/2006/relationships/customXml" Target="../ink/ink65.xml"/><Relationship Id="rId54" Type="http://schemas.openxmlformats.org/officeDocument/2006/relationships/image" Target="../media/image27.png"/><Relationship Id="rId70" Type="http://schemas.openxmlformats.org/officeDocument/2006/relationships/image" Target="../media/image35.png"/><Relationship Id="rId75" Type="http://schemas.openxmlformats.org/officeDocument/2006/relationships/customXml" Target="../ink/ink38.xml"/><Relationship Id="rId91" Type="http://schemas.openxmlformats.org/officeDocument/2006/relationships/customXml" Target="../ink/ink46.xml"/><Relationship Id="rId96" Type="http://schemas.openxmlformats.org/officeDocument/2006/relationships/image" Target="../media/image48.png"/><Relationship Id="rId140" Type="http://schemas.openxmlformats.org/officeDocument/2006/relationships/image" Target="../media/image70.png"/><Relationship Id="rId145" Type="http://schemas.openxmlformats.org/officeDocument/2006/relationships/customXml" Target="../ink/ink73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49" Type="http://schemas.openxmlformats.org/officeDocument/2006/relationships/customXml" Target="../ink/ink25.xml"/><Relationship Id="rId114" Type="http://schemas.openxmlformats.org/officeDocument/2006/relationships/image" Target="../media/image57.png"/><Relationship Id="rId119" Type="http://schemas.openxmlformats.org/officeDocument/2006/relationships/customXml" Target="../ink/ink60.xml"/><Relationship Id="rId44" Type="http://schemas.openxmlformats.org/officeDocument/2006/relationships/customXml" Target="../ink/ink22.xml"/><Relationship Id="rId60" Type="http://schemas.openxmlformats.org/officeDocument/2006/relationships/image" Target="../media/image30.png"/><Relationship Id="rId65" Type="http://schemas.openxmlformats.org/officeDocument/2006/relationships/customXml" Target="../ink/ink33.xml"/><Relationship Id="rId81" Type="http://schemas.openxmlformats.org/officeDocument/2006/relationships/customXml" Target="../ink/ink41.xml"/><Relationship Id="rId86" Type="http://schemas.openxmlformats.org/officeDocument/2006/relationships/image" Target="../media/image43.png"/><Relationship Id="rId130" Type="http://schemas.openxmlformats.org/officeDocument/2006/relationships/image" Target="../media/image65.png"/><Relationship Id="rId135" Type="http://schemas.openxmlformats.org/officeDocument/2006/relationships/customXml" Target="../ink/ink68.xml"/><Relationship Id="rId151" Type="http://schemas.openxmlformats.org/officeDocument/2006/relationships/customXml" Target="../ink/ink76.xml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109" Type="http://schemas.openxmlformats.org/officeDocument/2006/relationships/customXml" Target="../ink/ink55.xml"/><Relationship Id="rId34" Type="http://schemas.openxmlformats.org/officeDocument/2006/relationships/customXml" Target="../ink/ink17.xml"/><Relationship Id="rId50" Type="http://schemas.openxmlformats.org/officeDocument/2006/relationships/image" Target="../media/image25.png"/><Relationship Id="rId55" Type="http://schemas.openxmlformats.org/officeDocument/2006/relationships/customXml" Target="../ink/ink28.xml"/><Relationship Id="rId76" Type="http://schemas.openxmlformats.org/officeDocument/2006/relationships/image" Target="../media/image38.png"/><Relationship Id="rId97" Type="http://schemas.openxmlformats.org/officeDocument/2006/relationships/customXml" Target="../ink/ink49.xml"/><Relationship Id="rId104" Type="http://schemas.openxmlformats.org/officeDocument/2006/relationships/image" Target="../media/image52.png"/><Relationship Id="rId120" Type="http://schemas.openxmlformats.org/officeDocument/2006/relationships/image" Target="../media/image60.png"/><Relationship Id="rId125" Type="http://schemas.openxmlformats.org/officeDocument/2006/relationships/customXml" Target="../ink/ink63.xml"/><Relationship Id="rId141" Type="http://schemas.openxmlformats.org/officeDocument/2006/relationships/customXml" Target="../ink/ink71.xml"/><Relationship Id="rId146" Type="http://schemas.openxmlformats.org/officeDocument/2006/relationships/image" Target="../media/image73.png"/><Relationship Id="rId7" Type="http://schemas.openxmlformats.org/officeDocument/2006/relationships/image" Target="../media/image4.png"/><Relationship Id="rId71" Type="http://schemas.openxmlformats.org/officeDocument/2006/relationships/customXml" Target="../ink/ink36.xml"/><Relationship Id="rId92" Type="http://schemas.openxmlformats.org/officeDocument/2006/relationships/image" Target="../media/image46.png"/><Relationship Id="rId2" Type="http://schemas.openxmlformats.org/officeDocument/2006/relationships/customXml" Target="../ink/ink1.xml"/><Relationship Id="rId29" Type="http://schemas.openxmlformats.org/officeDocument/2006/relationships/image" Target="../media/image15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66" Type="http://schemas.openxmlformats.org/officeDocument/2006/relationships/image" Target="../media/image33.png"/><Relationship Id="rId87" Type="http://schemas.openxmlformats.org/officeDocument/2006/relationships/customXml" Target="../ink/ink44.xml"/><Relationship Id="rId110" Type="http://schemas.openxmlformats.org/officeDocument/2006/relationships/image" Target="../media/image55.png"/><Relationship Id="rId115" Type="http://schemas.openxmlformats.org/officeDocument/2006/relationships/customXml" Target="../ink/ink58.xml"/><Relationship Id="rId131" Type="http://schemas.openxmlformats.org/officeDocument/2006/relationships/customXml" Target="../ink/ink66.xml"/><Relationship Id="rId136" Type="http://schemas.openxmlformats.org/officeDocument/2006/relationships/image" Target="../media/image68.png"/><Relationship Id="rId61" Type="http://schemas.openxmlformats.org/officeDocument/2006/relationships/customXml" Target="../ink/ink31.xml"/><Relationship Id="rId82" Type="http://schemas.openxmlformats.org/officeDocument/2006/relationships/image" Target="../media/image41.png"/><Relationship Id="rId152" Type="http://schemas.openxmlformats.org/officeDocument/2006/relationships/image" Target="../media/image76.png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56" Type="http://schemas.openxmlformats.org/officeDocument/2006/relationships/image" Target="../media/image28.png"/><Relationship Id="rId77" Type="http://schemas.openxmlformats.org/officeDocument/2006/relationships/customXml" Target="../ink/ink39.xml"/><Relationship Id="rId100" Type="http://schemas.openxmlformats.org/officeDocument/2006/relationships/image" Target="../media/image50.png"/><Relationship Id="rId105" Type="http://schemas.openxmlformats.org/officeDocument/2006/relationships/customXml" Target="../ink/ink53.xml"/><Relationship Id="rId126" Type="http://schemas.openxmlformats.org/officeDocument/2006/relationships/image" Target="../media/image63.png"/><Relationship Id="rId147" Type="http://schemas.openxmlformats.org/officeDocument/2006/relationships/customXml" Target="../ink/ink74.xml"/><Relationship Id="rId8" Type="http://schemas.openxmlformats.org/officeDocument/2006/relationships/customXml" Target="../ink/ink4.xml"/><Relationship Id="rId51" Type="http://schemas.openxmlformats.org/officeDocument/2006/relationships/customXml" Target="../ink/ink26.xml"/><Relationship Id="rId72" Type="http://schemas.openxmlformats.org/officeDocument/2006/relationships/image" Target="../media/image36.png"/><Relationship Id="rId93" Type="http://schemas.openxmlformats.org/officeDocument/2006/relationships/customXml" Target="../ink/ink47.xml"/><Relationship Id="rId98" Type="http://schemas.openxmlformats.org/officeDocument/2006/relationships/image" Target="../media/image49.png"/><Relationship Id="rId121" Type="http://schemas.openxmlformats.org/officeDocument/2006/relationships/customXml" Target="../ink/ink61.xml"/><Relationship Id="rId142" Type="http://schemas.openxmlformats.org/officeDocument/2006/relationships/image" Target="../media/image71.png"/><Relationship Id="rId3" Type="http://schemas.openxmlformats.org/officeDocument/2006/relationships/image" Target="../media/image2.png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customXml" Target="../ink/ink34.xml"/><Relationship Id="rId116" Type="http://schemas.openxmlformats.org/officeDocument/2006/relationships/image" Target="../media/image58.png"/><Relationship Id="rId137" Type="http://schemas.openxmlformats.org/officeDocument/2006/relationships/customXml" Target="../ink/ink6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image" Target="../media/image31.png"/><Relationship Id="rId83" Type="http://schemas.openxmlformats.org/officeDocument/2006/relationships/customXml" Target="../ink/ink42.xml"/><Relationship Id="rId88" Type="http://schemas.openxmlformats.org/officeDocument/2006/relationships/image" Target="../media/image44.png"/><Relationship Id="rId111" Type="http://schemas.openxmlformats.org/officeDocument/2006/relationships/customXml" Target="../ink/ink56.xml"/><Relationship Id="rId132" Type="http://schemas.openxmlformats.org/officeDocument/2006/relationships/image" Target="../media/image66.png"/><Relationship Id="rId153" Type="http://schemas.openxmlformats.org/officeDocument/2006/relationships/customXml" Target="../ink/ink77.xml"/><Relationship Id="rId15" Type="http://schemas.openxmlformats.org/officeDocument/2006/relationships/image" Target="../media/image8.png"/><Relationship Id="rId36" Type="http://schemas.openxmlformats.org/officeDocument/2006/relationships/customXml" Target="../ink/ink18.xml"/><Relationship Id="rId57" Type="http://schemas.openxmlformats.org/officeDocument/2006/relationships/customXml" Target="../ink/ink29.xml"/><Relationship Id="rId106" Type="http://schemas.openxmlformats.org/officeDocument/2006/relationships/image" Target="../media/image53.png"/><Relationship Id="rId127" Type="http://schemas.openxmlformats.org/officeDocument/2006/relationships/customXml" Target="../ink/ink64.xml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52" Type="http://schemas.openxmlformats.org/officeDocument/2006/relationships/image" Target="../media/image26.png"/><Relationship Id="rId73" Type="http://schemas.openxmlformats.org/officeDocument/2006/relationships/customXml" Target="../ink/ink37.xml"/><Relationship Id="rId78" Type="http://schemas.openxmlformats.org/officeDocument/2006/relationships/image" Target="../media/image39.png"/><Relationship Id="rId94" Type="http://schemas.openxmlformats.org/officeDocument/2006/relationships/image" Target="../media/image47.png"/><Relationship Id="rId99" Type="http://schemas.openxmlformats.org/officeDocument/2006/relationships/customXml" Target="../ink/ink50.xml"/><Relationship Id="rId101" Type="http://schemas.openxmlformats.org/officeDocument/2006/relationships/customXml" Target="../ink/ink51.xml"/><Relationship Id="rId122" Type="http://schemas.openxmlformats.org/officeDocument/2006/relationships/image" Target="../media/image61.png"/><Relationship Id="rId143" Type="http://schemas.openxmlformats.org/officeDocument/2006/relationships/customXml" Target="../ink/ink72.xml"/><Relationship Id="rId148" Type="http://schemas.openxmlformats.org/officeDocument/2006/relationships/image" Target="../media/image74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image" Target="../media/image34.png"/><Relationship Id="rId89" Type="http://schemas.openxmlformats.org/officeDocument/2006/relationships/customXml" Target="../ink/ink45.xml"/><Relationship Id="rId112" Type="http://schemas.openxmlformats.org/officeDocument/2006/relationships/image" Target="../media/image56.png"/><Relationship Id="rId133" Type="http://schemas.openxmlformats.org/officeDocument/2006/relationships/customXml" Target="../ink/ink67.xml"/><Relationship Id="rId154" Type="http://schemas.openxmlformats.org/officeDocument/2006/relationships/image" Target="../media/image77.png"/><Relationship Id="rId16" Type="http://schemas.openxmlformats.org/officeDocument/2006/relationships/customXml" Target="../ink/ink8.xml"/><Relationship Id="rId37" Type="http://schemas.openxmlformats.org/officeDocument/2006/relationships/image" Target="../media/image19.png"/><Relationship Id="rId58" Type="http://schemas.openxmlformats.org/officeDocument/2006/relationships/image" Target="../media/image29.png"/><Relationship Id="rId79" Type="http://schemas.openxmlformats.org/officeDocument/2006/relationships/customXml" Target="../ink/ink40.xml"/><Relationship Id="rId102" Type="http://schemas.openxmlformats.org/officeDocument/2006/relationships/image" Target="../media/image51.png"/><Relationship Id="rId123" Type="http://schemas.openxmlformats.org/officeDocument/2006/relationships/customXml" Target="../ink/ink62.xml"/><Relationship Id="rId144" Type="http://schemas.openxmlformats.org/officeDocument/2006/relationships/image" Target="../media/image72.png"/><Relationship Id="rId90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Territory Map &amp; Assignments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Confidential and Proprietary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4BCE4-F9BF-B945-ACA8-4ADECE7E6A3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15352" y="-457200"/>
            <a:ext cx="10059988" cy="777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189637" y="1541463"/>
            <a:ext cx="1049337" cy="590550"/>
          </a:xfrm>
          <a:custGeom>
            <a:avLst/>
            <a:gdLst>
              <a:gd name="T0" fmla="*/ 550793446 w 1983"/>
              <a:gd name="T1" fmla="*/ 93525975 h 1116"/>
              <a:gd name="T2" fmla="*/ 550793446 w 1983"/>
              <a:gd name="T3" fmla="*/ 312499375 h 1116"/>
              <a:gd name="T4" fmla="*/ 527271999 w 1983"/>
              <a:gd name="T5" fmla="*/ 312499375 h 1116"/>
              <a:gd name="T6" fmla="*/ 483869769 w 1983"/>
              <a:gd name="T7" fmla="*/ 312499375 h 1116"/>
              <a:gd name="T8" fmla="*/ 399584143 w 1983"/>
              <a:gd name="T9" fmla="*/ 312499375 h 1116"/>
              <a:gd name="T10" fmla="*/ 335740744 w 1983"/>
              <a:gd name="T11" fmla="*/ 312499375 h 1116"/>
              <a:gd name="T12" fmla="*/ 208892675 w 1983"/>
              <a:gd name="T13" fmla="*/ 312499375 h 1116"/>
              <a:gd name="T14" fmla="*/ 90445653 w 1983"/>
              <a:gd name="T15" fmla="*/ 312499375 h 1116"/>
              <a:gd name="T16" fmla="*/ 67763993 w 1983"/>
              <a:gd name="T17" fmla="*/ 311939517 h 1116"/>
              <a:gd name="T18" fmla="*/ 0 w 1983"/>
              <a:gd name="T19" fmla="*/ 311939517 h 1116"/>
              <a:gd name="T20" fmla="*/ 559858 w 1983"/>
              <a:gd name="T21" fmla="*/ 155409900 h 1116"/>
              <a:gd name="T22" fmla="*/ 1680103 w 1983"/>
              <a:gd name="T23" fmla="*/ 77284792 h 1116"/>
              <a:gd name="T24" fmla="*/ 2239961 w 1983"/>
              <a:gd name="T25" fmla="*/ 2800350 h 1116"/>
              <a:gd name="T26" fmla="*/ 114247029 w 1983"/>
              <a:gd name="T27" fmla="*/ 2520421 h 1116"/>
              <a:gd name="T28" fmla="*/ 144208960 w 1983"/>
              <a:gd name="T29" fmla="*/ 2520421 h 1116"/>
              <a:gd name="T30" fmla="*/ 243614988 w 1983"/>
              <a:gd name="T31" fmla="*/ 1680104 h 1116"/>
              <a:gd name="T32" fmla="*/ 335740744 w 1983"/>
              <a:gd name="T33" fmla="*/ 1120246 h 1116"/>
              <a:gd name="T34" fmla="*/ 463428071 w 1983"/>
              <a:gd name="T35" fmla="*/ 279929 h 1116"/>
              <a:gd name="T36" fmla="*/ 493110073 w 1983"/>
              <a:gd name="T37" fmla="*/ 0 h 1116"/>
              <a:gd name="T38" fmla="*/ 527271999 w 1983"/>
              <a:gd name="T39" fmla="*/ 0 h 1116"/>
              <a:gd name="T40" fmla="*/ 555273898 w 1983"/>
              <a:gd name="T41" fmla="*/ 0 h 1116"/>
              <a:gd name="T42" fmla="*/ 555273898 w 1983"/>
              <a:gd name="T43" fmla="*/ 93525975 h 1116"/>
              <a:gd name="T44" fmla="*/ 550793446 w 1983"/>
              <a:gd name="T45" fmla="*/ 93525975 h 111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983" h="1116">
                <a:moveTo>
                  <a:pt x="1967" y="334"/>
                </a:moveTo>
                <a:lnTo>
                  <a:pt x="1967" y="1116"/>
                </a:lnTo>
                <a:lnTo>
                  <a:pt x="1883" y="1116"/>
                </a:lnTo>
                <a:lnTo>
                  <a:pt x="1728" y="1116"/>
                </a:lnTo>
                <a:lnTo>
                  <a:pt x="1427" y="1116"/>
                </a:lnTo>
                <a:lnTo>
                  <a:pt x="1199" y="1116"/>
                </a:lnTo>
                <a:lnTo>
                  <a:pt x="746" y="1116"/>
                </a:lnTo>
                <a:lnTo>
                  <a:pt x="323" y="1116"/>
                </a:lnTo>
                <a:lnTo>
                  <a:pt x="242" y="1114"/>
                </a:lnTo>
                <a:lnTo>
                  <a:pt x="0" y="1114"/>
                </a:lnTo>
                <a:lnTo>
                  <a:pt x="2" y="555"/>
                </a:lnTo>
                <a:lnTo>
                  <a:pt x="6" y="276"/>
                </a:lnTo>
                <a:lnTo>
                  <a:pt x="8" y="10"/>
                </a:lnTo>
                <a:lnTo>
                  <a:pt x="408" y="9"/>
                </a:lnTo>
                <a:lnTo>
                  <a:pt x="515" y="9"/>
                </a:lnTo>
                <a:lnTo>
                  <a:pt x="870" y="6"/>
                </a:lnTo>
                <a:lnTo>
                  <a:pt x="1199" y="4"/>
                </a:lnTo>
                <a:lnTo>
                  <a:pt x="1655" y="1"/>
                </a:lnTo>
                <a:lnTo>
                  <a:pt x="1761" y="0"/>
                </a:lnTo>
                <a:lnTo>
                  <a:pt x="1883" y="0"/>
                </a:lnTo>
                <a:lnTo>
                  <a:pt x="1983" y="0"/>
                </a:lnTo>
                <a:lnTo>
                  <a:pt x="1983" y="334"/>
                </a:lnTo>
                <a:lnTo>
                  <a:pt x="1967" y="33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253012" y="1538289"/>
            <a:ext cx="941387" cy="592137"/>
          </a:xfrm>
          <a:custGeom>
            <a:avLst/>
            <a:gdLst>
              <a:gd name="T0" fmla="*/ 496187721 w 1778"/>
              <a:gd name="T1" fmla="*/ 313338898 h 1119"/>
              <a:gd name="T2" fmla="*/ 496748424 w 1778"/>
              <a:gd name="T3" fmla="*/ 156809413 h 1119"/>
              <a:gd name="T4" fmla="*/ 497869828 w 1778"/>
              <a:gd name="T5" fmla="*/ 78684900 h 1119"/>
              <a:gd name="T6" fmla="*/ 498430531 w 1778"/>
              <a:gd name="T7" fmla="*/ 4199992 h 1119"/>
              <a:gd name="T8" fmla="*/ 491141929 w 1778"/>
              <a:gd name="T9" fmla="*/ 4199992 h 1119"/>
              <a:gd name="T10" fmla="*/ 192588296 w 1778"/>
              <a:gd name="T11" fmla="*/ 3360205 h 1119"/>
              <a:gd name="T12" fmla="*/ 124187371 w 1778"/>
              <a:gd name="T13" fmla="*/ 0 h 1119"/>
              <a:gd name="T14" fmla="*/ 560702 w 1778"/>
              <a:gd name="T15" fmla="*/ 0 h 1119"/>
              <a:gd name="T16" fmla="*/ 0 w 1778"/>
              <a:gd name="T17" fmla="*/ 78684900 h 1119"/>
              <a:gd name="T18" fmla="*/ 560702 w 1778"/>
              <a:gd name="T19" fmla="*/ 176130860 h 1119"/>
              <a:gd name="T20" fmla="*/ 0 w 1778"/>
              <a:gd name="T21" fmla="*/ 313338898 h 1119"/>
              <a:gd name="T22" fmla="*/ 195951981 w 1778"/>
              <a:gd name="T23" fmla="*/ 313058969 h 1119"/>
              <a:gd name="T24" fmla="*/ 320419438 w 1778"/>
              <a:gd name="T25" fmla="*/ 313338898 h 1119"/>
              <a:gd name="T26" fmla="*/ 429468903 w 1778"/>
              <a:gd name="T27" fmla="*/ 313338898 h 1119"/>
              <a:gd name="T28" fmla="*/ 448811812 w 1778"/>
              <a:gd name="T29" fmla="*/ 313338898 h 1119"/>
              <a:gd name="T30" fmla="*/ 456380500 w 1778"/>
              <a:gd name="T31" fmla="*/ 313338898 h 1119"/>
              <a:gd name="T32" fmla="*/ 496187721 w 1778"/>
              <a:gd name="T33" fmla="*/ 313338898 h 1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78" h="1119">
                <a:moveTo>
                  <a:pt x="1770" y="1119"/>
                </a:moveTo>
                <a:lnTo>
                  <a:pt x="1772" y="560"/>
                </a:lnTo>
                <a:lnTo>
                  <a:pt x="1776" y="281"/>
                </a:lnTo>
                <a:lnTo>
                  <a:pt x="1778" y="15"/>
                </a:lnTo>
                <a:lnTo>
                  <a:pt x="1752" y="15"/>
                </a:lnTo>
                <a:lnTo>
                  <a:pt x="687" y="12"/>
                </a:lnTo>
                <a:lnTo>
                  <a:pt x="443" y="0"/>
                </a:lnTo>
                <a:lnTo>
                  <a:pt x="2" y="0"/>
                </a:lnTo>
                <a:lnTo>
                  <a:pt x="0" y="281"/>
                </a:lnTo>
                <a:lnTo>
                  <a:pt x="2" y="629"/>
                </a:lnTo>
                <a:lnTo>
                  <a:pt x="0" y="1119"/>
                </a:lnTo>
                <a:lnTo>
                  <a:pt x="699" y="1118"/>
                </a:lnTo>
                <a:lnTo>
                  <a:pt x="1143" y="1119"/>
                </a:lnTo>
                <a:lnTo>
                  <a:pt x="1532" y="1119"/>
                </a:lnTo>
                <a:lnTo>
                  <a:pt x="1601" y="1119"/>
                </a:lnTo>
                <a:lnTo>
                  <a:pt x="1628" y="1119"/>
                </a:lnTo>
                <a:lnTo>
                  <a:pt x="1770" y="111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2231036" y="1536701"/>
            <a:ext cx="919162" cy="595313"/>
          </a:xfrm>
          <a:custGeom>
            <a:avLst/>
            <a:gdLst>
              <a:gd name="T0" fmla="*/ 485829769 w 1737"/>
              <a:gd name="T1" fmla="*/ 256216365 h 1125"/>
              <a:gd name="T2" fmla="*/ 485549840 w 1737"/>
              <a:gd name="T3" fmla="*/ 314460202 h 1125"/>
              <a:gd name="T4" fmla="*/ 485829769 w 1737"/>
              <a:gd name="T5" fmla="*/ 315020060 h 1125"/>
              <a:gd name="T6" fmla="*/ 302418585 w 1737"/>
              <a:gd name="T7" fmla="*/ 315020060 h 1125"/>
              <a:gd name="T8" fmla="*/ 295698172 w 1737"/>
              <a:gd name="T9" fmla="*/ 314460202 h 1125"/>
              <a:gd name="T10" fmla="*/ 208332803 w 1737"/>
              <a:gd name="T11" fmla="*/ 315020060 h 1125"/>
              <a:gd name="T12" fmla="*/ 168010325 w 1737"/>
              <a:gd name="T13" fmla="*/ 314460202 h 1125"/>
              <a:gd name="T14" fmla="*/ 40322478 w 1737"/>
              <a:gd name="T15" fmla="*/ 314460202 h 1125"/>
              <a:gd name="T16" fmla="*/ 0 w 1737"/>
              <a:gd name="T17" fmla="*/ 315020060 h 1125"/>
              <a:gd name="T18" fmla="*/ 0 w 1737"/>
              <a:gd name="T19" fmla="*/ 96045947 h 1125"/>
              <a:gd name="T20" fmla="*/ 4480452 w 1737"/>
              <a:gd name="T21" fmla="*/ 96045947 h 1125"/>
              <a:gd name="T22" fmla="*/ 4480452 w 1737"/>
              <a:gd name="T23" fmla="*/ 2520423 h 1125"/>
              <a:gd name="T24" fmla="*/ 164089732 w 1737"/>
              <a:gd name="T25" fmla="*/ 1120247 h 1125"/>
              <a:gd name="T26" fmla="*/ 199091971 w 1737"/>
              <a:gd name="T27" fmla="*/ 840317 h 1125"/>
              <a:gd name="T28" fmla="*/ 423386020 w 1737"/>
              <a:gd name="T29" fmla="*/ 0 h 1125"/>
              <a:gd name="T30" fmla="*/ 441867155 w 1737"/>
              <a:gd name="T31" fmla="*/ 0 h 1125"/>
              <a:gd name="T32" fmla="*/ 465668530 w 1737"/>
              <a:gd name="T33" fmla="*/ 0 h 1125"/>
              <a:gd name="T34" fmla="*/ 486389627 w 1737"/>
              <a:gd name="T35" fmla="*/ 279929 h 1125"/>
              <a:gd name="T36" fmla="*/ 485829769 w 1737"/>
              <a:gd name="T37" fmla="*/ 1680106 h 1125"/>
              <a:gd name="T38" fmla="*/ 485549840 w 1737"/>
              <a:gd name="T39" fmla="*/ 106966898 h 1125"/>
              <a:gd name="T40" fmla="*/ 485829769 w 1737"/>
              <a:gd name="T41" fmla="*/ 256216365 h 112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737" h="1125">
                <a:moveTo>
                  <a:pt x="1735" y="915"/>
                </a:moveTo>
                <a:lnTo>
                  <a:pt x="1734" y="1123"/>
                </a:lnTo>
                <a:lnTo>
                  <a:pt x="1735" y="1125"/>
                </a:lnTo>
                <a:lnTo>
                  <a:pt x="1080" y="1125"/>
                </a:lnTo>
                <a:lnTo>
                  <a:pt x="1056" y="1123"/>
                </a:lnTo>
                <a:lnTo>
                  <a:pt x="744" y="1125"/>
                </a:lnTo>
                <a:lnTo>
                  <a:pt x="600" y="1123"/>
                </a:lnTo>
                <a:lnTo>
                  <a:pt x="144" y="1123"/>
                </a:lnTo>
                <a:lnTo>
                  <a:pt x="0" y="1125"/>
                </a:lnTo>
                <a:lnTo>
                  <a:pt x="0" y="343"/>
                </a:lnTo>
                <a:lnTo>
                  <a:pt x="16" y="343"/>
                </a:lnTo>
                <a:lnTo>
                  <a:pt x="16" y="9"/>
                </a:lnTo>
                <a:lnTo>
                  <a:pt x="586" y="4"/>
                </a:lnTo>
                <a:lnTo>
                  <a:pt x="711" y="3"/>
                </a:lnTo>
                <a:lnTo>
                  <a:pt x="1512" y="0"/>
                </a:lnTo>
                <a:lnTo>
                  <a:pt x="1578" y="0"/>
                </a:lnTo>
                <a:lnTo>
                  <a:pt x="1663" y="0"/>
                </a:lnTo>
                <a:lnTo>
                  <a:pt x="1737" y="1"/>
                </a:lnTo>
                <a:lnTo>
                  <a:pt x="1735" y="6"/>
                </a:lnTo>
                <a:lnTo>
                  <a:pt x="1734" y="382"/>
                </a:lnTo>
                <a:lnTo>
                  <a:pt x="1735" y="9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3753449" y="2944813"/>
            <a:ext cx="728663" cy="412750"/>
          </a:xfrm>
          <a:custGeom>
            <a:avLst/>
            <a:gdLst>
              <a:gd name="T0" fmla="*/ 385303862 w 1376"/>
              <a:gd name="T1" fmla="*/ 218413542 h 780"/>
              <a:gd name="T2" fmla="*/ 385864657 w 1376"/>
              <a:gd name="T3" fmla="*/ 209173233 h 780"/>
              <a:gd name="T4" fmla="*/ 385864657 w 1376"/>
              <a:gd name="T5" fmla="*/ 196292258 h 780"/>
              <a:gd name="T6" fmla="*/ 385864657 w 1376"/>
              <a:gd name="T7" fmla="*/ 163810421 h 780"/>
              <a:gd name="T8" fmla="*/ 381097633 w 1376"/>
              <a:gd name="T9" fmla="*/ 163810421 h 780"/>
              <a:gd name="T10" fmla="*/ 380816971 w 1376"/>
              <a:gd name="T11" fmla="*/ 73084796 h 780"/>
              <a:gd name="T12" fmla="*/ 381658428 w 1376"/>
              <a:gd name="T13" fmla="*/ 0 h 780"/>
              <a:gd name="T14" fmla="*/ 258832112 w 1376"/>
              <a:gd name="T15" fmla="*/ 0 h 780"/>
              <a:gd name="T16" fmla="*/ 214525060 w 1376"/>
              <a:gd name="T17" fmla="*/ 559858 h 780"/>
              <a:gd name="T18" fmla="*/ 560795 w 1376"/>
              <a:gd name="T19" fmla="*/ 559858 h 780"/>
              <a:gd name="T20" fmla="*/ 0 w 1376"/>
              <a:gd name="T21" fmla="*/ 163810421 h 780"/>
              <a:gd name="T22" fmla="*/ 6730071 w 1376"/>
              <a:gd name="T23" fmla="*/ 163810421 h 780"/>
              <a:gd name="T24" fmla="*/ 6730071 w 1376"/>
              <a:gd name="T25" fmla="*/ 190692088 h 780"/>
              <a:gd name="T26" fmla="*/ 6449938 w 1376"/>
              <a:gd name="T27" fmla="*/ 196292258 h 780"/>
              <a:gd name="T28" fmla="*/ 6449938 w 1376"/>
              <a:gd name="T29" fmla="*/ 218133612 h 780"/>
              <a:gd name="T30" fmla="*/ 64777929 w 1376"/>
              <a:gd name="T31" fmla="*/ 217573754 h 780"/>
              <a:gd name="T32" fmla="*/ 98148682 w 1376"/>
              <a:gd name="T33" fmla="*/ 218133612 h 780"/>
              <a:gd name="T34" fmla="*/ 385303862 w 1376"/>
              <a:gd name="T35" fmla="*/ 218413542 h 7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376" h="780">
                <a:moveTo>
                  <a:pt x="1374" y="780"/>
                </a:moveTo>
                <a:lnTo>
                  <a:pt x="1376" y="747"/>
                </a:lnTo>
                <a:lnTo>
                  <a:pt x="1376" y="701"/>
                </a:lnTo>
                <a:lnTo>
                  <a:pt x="1376" y="585"/>
                </a:lnTo>
                <a:lnTo>
                  <a:pt x="1359" y="585"/>
                </a:lnTo>
                <a:lnTo>
                  <a:pt x="1358" y="261"/>
                </a:lnTo>
                <a:lnTo>
                  <a:pt x="1361" y="0"/>
                </a:lnTo>
                <a:lnTo>
                  <a:pt x="923" y="0"/>
                </a:lnTo>
                <a:lnTo>
                  <a:pt x="765" y="2"/>
                </a:lnTo>
                <a:lnTo>
                  <a:pt x="2" y="2"/>
                </a:lnTo>
                <a:lnTo>
                  <a:pt x="0" y="585"/>
                </a:lnTo>
                <a:lnTo>
                  <a:pt x="24" y="585"/>
                </a:lnTo>
                <a:lnTo>
                  <a:pt x="24" y="681"/>
                </a:lnTo>
                <a:lnTo>
                  <a:pt x="23" y="701"/>
                </a:lnTo>
                <a:lnTo>
                  <a:pt x="23" y="779"/>
                </a:lnTo>
                <a:lnTo>
                  <a:pt x="231" y="777"/>
                </a:lnTo>
                <a:lnTo>
                  <a:pt x="350" y="779"/>
                </a:lnTo>
                <a:lnTo>
                  <a:pt x="1374" y="78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3748687" y="2527300"/>
            <a:ext cx="725487" cy="419100"/>
          </a:xfrm>
          <a:custGeom>
            <a:avLst/>
            <a:gdLst>
              <a:gd name="T0" fmla="*/ 381940310 w 1370"/>
              <a:gd name="T1" fmla="*/ 167312562 h 791"/>
              <a:gd name="T2" fmla="*/ 381098851 w 1370"/>
              <a:gd name="T3" fmla="*/ 0 h 791"/>
              <a:gd name="T4" fmla="*/ 272573939 w 1370"/>
              <a:gd name="T5" fmla="*/ 2526786 h 791"/>
              <a:gd name="T6" fmla="*/ 259113772 w 1370"/>
              <a:gd name="T7" fmla="*/ 2526786 h 791"/>
              <a:gd name="T8" fmla="*/ 217890753 w 1370"/>
              <a:gd name="T9" fmla="*/ 2526786 h 791"/>
              <a:gd name="T10" fmla="*/ 117778843 w 1370"/>
              <a:gd name="T11" fmla="*/ 1403535 h 791"/>
              <a:gd name="T12" fmla="*/ 67302423 w 1370"/>
              <a:gd name="T13" fmla="*/ 842439 h 791"/>
              <a:gd name="T14" fmla="*/ 0 w 1370"/>
              <a:gd name="T15" fmla="*/ 561626 h 791"/>
              <a:gd name="T16" fmla="*/ 0 w 1370"/>
              <a:gd name="T17" fmla="*/ 67935527 h 791"/>
              <a:gd name="T18" fmla="*/ 560796 w 1370"/>
              <a:gd name="T19" fmla="*/ 85902254 h 791"/>
              <a:gd name="T20" fmla="*/ 560796 w 1370"/>
              <a:gd name="T21" fmla="*/ 95727526 h 791"/>
              <a:gd name="T22" fmla="*/ 560796 w 1370"/>
              <a:gd name="T23" fmla="*/ 166750936 h 791"/>
              <a:gd name="T24" fmla="*/ 3365306 w 1370"/>
              <a:gd name="T25" fmla="*/ 167593374 h 791"/>
              <a:gd name="T26" fmla="*/ 3084644 w 1370"/>
              <a:gd name="T27" fmla="*/ 222054121 h 791"/>
              <a:gd name="T28" fmla="*/ 217049824 w 1370"/>
              <a:gd name="T29" fmla="*/ 222054121 h 791"/>
              <a:gd name="T30" fmla="*/ 261356957 w 1370"/>
              <a:gd name="T31" fmla="*/ 221492496 h 791"/>
              <a:gd name="T32" fmla="*/ 384183494 w 1370"/>
              <a:gd name="T33" fmla="*/ 221492496 h 791"/>
              <a:gd name="T34" fmla="*/ 384183494 w 1370"/>
              <a:gd name="T35" fmla="*/ 167593374 h 791"/>
              <a:gd name="T36" fmla="*/ 381940310 w 1370"/>
              <a:gd name="T37" fmla="*/ 167312562 h 7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70" h="791">
                <a:moveTo>
                  <a:pt x="1362" y="596"/>
                </a:moveTo>
                <a:lnTo>
                  <a:pt x="1359" y="0"/>
                </a:lnTo>
                <a:lnTo>
                  <a:pt x="972" y="9"/>
                </a:lnTo>
                <a:lnTo>
                  <a:pt x="924" y="9"/>
                </a:lnTo>
                <a:lnTo>
                  <a:pt x="777" y="9"/>
                </a:lnTo>
                <a:lnTo>
                  <a:pt x="420" y="5"/>
                </a:lnTo>
                <a:lnTo>
                  <a:pt x="240" y="3"/>
                </a:lnTo>
                <a:lnTo>
                  <a:pt x="0" y="2"/>
                </a:lnTo>
                <a:lnTo>
                  <a:pt x="0" y="242"/>
                </a:lnTo>
                <a:lnTo>
                  <a:pt x="2" y="306"/>
                </a:lnTo>
                <a:lnTo>
                  <a:pt x="2" y="341"/>
                </a:lnTo>
                <a:lnTo>
                  <a:pt x="2" y="594"/>
                </a:lnTo>
                <a:lnTo>
                  <a:pt x="12" y="597"/>
                </a:lnTo>
                <a:lnTo>
                  <a:pt x="11" y="791"/>
                </a:lnTo>
                <a:lnTo>
                  <a:pt x="774" y="791"/>
                </a:lnTo>
                <a:lnTo>
                  <a:pt x="932" y="789"/>
                </a:lnTo>
                <a:lnTo>
                  <a:pt x="1370" y="789"/>
                </a:lnTo>
                <a:lnTo>
                  <a:pt x="1370" y="597"/>
                </a:lnTo>
                <a:lnTo>
                  <a:pt x="1362" y="59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3148611" y="2020888"/>
            <a:ext cx="601662" cy="889000"/>
          </a:xfrm>
          <a:custGeom>
            <a:avLst/>
            <a:gdLst>
              <a:gd name="T0" fmla="*/ 317819353 w 1137"/>
              <a:gd name="T1" fmla="*/ 336020833 h 1680"/>
              <a:gd name="T2" fmla="*/ 317819353 w 1137"/>
              <a:gd name="T3" fmla="*/ 268816667 h 1680"/>
              <a:gd name="T4" fmla="*/ 208612672 w 1137"/>
              <a:gd name="T5" fmla="*/ 268816667 h 1680"/>
              <a:gd name="T6" fmla="*/ 203572364 w 1137"/>
              <a:gd name="T7" fmla="*/ 215053333 h 1680"/>
              <a:gd name="T8" fmla="*/ 203292435 w 1137"/>
              <a:gd name="T9" fmla="*/ 0 h 1680"/>
              <a:gd name="T10" fmla="*/ 65524008 w 1137"/>
              <a:gd name="T11" fmla="*/ 0 h 1680"/>
              <a:gd name="T12" fmla="*/ 1680103 w 1137"/>
              <a:gd name="T13" fmla="*/ 0 h 1680"/>
              <a:gd name="T14" fmla="*/ 279929 w 1137"/>
              <a:gd name="T15" fmla="*/ 0 h 1680"/>
              <a:gd name="T16" fmla="*/ 0 w 1137"/>
              <a:gd name="T17" fmla="*/ 58243787 h 1680"/>
              <a:gd name="T18" fmla="*/ 279929 w 1137"/>
              <a:gd name="T19" fmla="*/ 58803646 h 1680"/>
              <a:gd name="T20" fmla="*/ 1680103 w 1137"/>
              <a:gd name="T21" fmla="*/ 58803646 h 1680"/>
              <a:gd name="T22" fmla="*/ 1680103 w 1137"/>
              <a:gd name="T23" fmla="*/ 136928754 h 1680"/>
              <a:gd name="T24" fmla="*/ 1960032 w 1137"/>
              <a:gd name="T25" fmla="*/ 336861150 h 1680"/>
              <a:gd name="T26" fmla="*/ 1680103 w 1137"/>
              <a:gd name="T27" fmla="*/ 372143338 h 1680"/>
              <a:gd name="T28" fmla="*/ 1960032 w 1137"/>
              <a:gd name="T29" fmla="*/ 423666179 h 1680"/>
              <a:gd name="T30" fmla="*/ 1960032 w 1137"/>
              <a:gd name="T31" fmla="*/ 447187637 h 1680"/>
              <a:gd name="T32" fmla="*/ 82604965 w 1137"/>
              <a:gd name="T33" fmla="*/ 367382954 h 1680"/>
              <a:gd name="T34" fmla="*/ 108646293 w 1137"/>
              <a:gd name="T35" fmla="*/ 432066700 h 1680"/>
              <a:gd name="T36" fmla="*/ 193491748 w 1137"/>
              <a:gd name="T37" fmla="*/ 470429167 h 1680"/>
              <a:gd name="T38" fmla="*/ 229333764 w 1137"/>
              <a:gd name="T39" fmla="*/ 450267917 h 1680"/>
              <a:gd name="T40" fmla="*/ 257335653 w 1137"/>
              <a:gd name="T41" fmla="*/ 387544204 h 1680"/>
              <a:gd name="T42" fmla="*/ 276656570 w 1137"/>
              <a:gd name="T43" fmla="*/ 372143338 h 1680"/>
              <a:gd name="T44" fmla="*/ 318379210 w 1137"/>
              <a:gd name="T45" fmla="*/ 363742817 h 1680"/>
              <a:gd name="T46" fmla="*/ 318379210 w 1137"/>
              <a:gd name="T47" fmla="*/ 353942121 h 1680"/>
              <a:gd name="T48" fmla="*/ 317819353 w 1137"/>
              <a:gd name="T49" fmla="*/ 336020833 h 16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37" h="1680">
                <a:moveTo>
                  <a:pt x="1135" y="1200"/>
                </a:moveTo>
                <a:lnTo>
                  <a:pt x="1135" y="960"/>
                </a:lnTo>
                <a:lnTo>
                  <a:pt x="745" y="960"/>
                </a:lnTo>
                <a:lnTo>
                  <a:pt x="727" y="768"/>
                </a:lnTo>
                <a:lnTo>
                  <a:pt x="726" y="0"/>
                </a:lnTo>
                <a:lnTo>
                  <a:pt x="234" y="0"/>
                </a:lnTo>
                <a:lnTo>
                  <a:pt x="6" y="0"/>
                </a:lnTo>
                <a:lnTo>
                  <a:pt x="1" y="0"/>
                </a:lnTo>
                <a:lnTo>
                  <a:pt x="0" y="208"/>
                </a:lnTo>
                <a:lnTo>
                  <a:pt x="1" y="210"/>
                </a:lnTo>
                <a:lnTo>
                  <a:pt x="6" y="210"/>
                </a:lnTo>
                <a:lnTo>
                  <a:pt x="6" y="489"/>
                </a:lnTo>
                <a:lnTo>
                  <a:pt x="7" y="1203"/>
                </a:lnTo>
                <a:lnTo>
                  <a:pt x="6" y="1329"/>
                </a:lnTo>
                <a:lnTo>
                  <a:pt x="7" y="1513"/>
                </a:lnTo>
                <a:lnTo>
                  <a:pt x="7" y="1597"/>
                </a:lnTo>
                <a:lnTo>
                  <a:pt x="295" y="1312"/>
                </a:lnTo>
                <a:lnTo>
                  <a:pt x="388" y="1543"/>
                </a:lnTo>
                <a:lnTo>
                  <a:pt x="691" y="1680"/>
                </a:lnTo>
                <a:lnTo>
                  <a:pt x="819" y="1608"/>
                </a:lnTo>
                <a:lnTo>
                  <a:pt x="919" y="1384"/>
                </a:lnTo>
                <a:lnTo>
                  <a:pt x="988" y="1329"/>
                </a:lnTo>
                <a:lnTo>
                  <a:pt x="1137" y="1299"/>
                </a:lnTo>
                <a:lnTo>
                  <a:pt x="1137" y="1264"/>
                </a:lnTo>
                <a:lnTo>
                  <a:pt x="1135" y="120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3148611" y="1536700"/>
            <a:ext cx="684212" cy="484188"/>
          </a:xfrm>
          <a:custGeom>
            <a:avLst/>
            <a:gdLst>
              <a:gd name="T0" fmla="*/ 327393327 w 1294"/>
              <a:gd name="T1" fmla="*/ 79699252 h 914"/>
              <a:gd name="T2" fmla="*/ 361782118 w 1294"/>
              <a:gd name="T3" fmla="*/ 122916474 h 914"/>
              <a:gd name="T4" fmla="*/ 361502406 w 1294"/>
              <a:gd name="T5" fmla="*/ 255093441 h 914"/>
              <a:gd name="T6" fmla="*/ 320683396 w 1294"/>
              <a:gd name="T7" fmla="*/ 255935738 h 914"/>
              <a:gd name="T8" fmla="*/ 202978311 w 1294"/>
              <a:gd name="T9" fmla="*/ 256496739 h 914"/>
              <a:gd name="T10" fmla="*/ 65422617 w 1294"/>
              <a:gd name="T11" fmla="*/ 256496739 h 914"/>
              <a:gd name="T12" fmla="*/ 1677747 w 1294"/>
              <a:gd name="T13" fmla="*/ 256496739 h 914"/>
              <a:gd name="T14" fmla="*/ 279713 w 1294"/>
              <a:gd name="T15" fmla="*/ 256496739 h 914"/>
              <a:gd name="T16" fmla="*/ 0 w 1294"/>
              <a:gd name="T17" fmla="*/ 106920259 h 914"/>
              <a:gd name="T18" fmla="*/ 279713 w 1294"/>
              <a:gd name="T19" fmla="*/ 1403298 h 914"/>
              <a:gd name="T20" fmla="*/ 838609 w 1294"/>
              <a:gd name="T21" fmla="*/ 0 h 914"/>
              <a:gd name="T22" fmla="*/ 1677747 w 1294"/>
              <a:gd name="T23" fmla="*/ 561001 h 914"/>
              <a:gd name="T24" fmla="*/ 39421504 w 1294"/>
              <a:gd name="T25" fmla="*/ 1403298 h 914"/>
              <a:gd name="T26" fmla="*/ 235689355 w 1294"/>
              <a:gd name="T27" fmla="*/ 841767 h 914"/>
              <a:gd name="T28" fmla="*/ 256937997 w 1294"/>
              <a:gd name="T29" fmla="*/ 1403298 h 914"/>
              <a:gd name="T30" fmla="*/ 279304962 w 1294"/>
              <a:gd name="T31" fmla="*/ 1403298 h 914"/>
              <a:gd name="T32" fmla="*/ 320683396 w 1294"/>
              <a:gd name="T33" fmla="*/ 75770125 h 914"/>
              <a:gd name="T34" fmla="*/ 327393327 w 1294"/>
              <a:gd name="T35" fmla="*/ 79699252 h 91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294" h="914">
                <a:moveTo>
                  <a:pt x="1171" y="284"/>
                </a:moveTo>
                <a:lnTo>
                  <a:pt x="1294" y="438"/>
                </a:lnTo>
                <a:lnTo>
                  <a:pt x="1293" y="909"/>
                </a:lnTo>
                <a:lnTo>
                  <a:pt x="1147" y="912"/>
                </a:lnTo>
                <a:lnTo>
                  <a:pt x="726" y="914"/>
                </a:lnTo>
                <a:lnTo>
                  <a:pt x="234" y="914"/>
                </a:lnTo>
                <a:lnTo>
                  <a:pt x="6" y="914"/>
                </a:lnTo>
                <a:lnTo>
                  <a:pt x="1" y="914"/>
                </a:lnTo>
                <a:lnTo>
                  <a:pt x="0" y="381"/>
                </a:lnTo>
                <a:lnTo>
                  <a:pt x="1" y="5"/>
                </a:lnTo>
                <a:lnTo>
                  <a:pt x="3" y="0"/>
                </a:lnTo>
                <a:lnTo>
                  <a:pt x="6" y="2"/>
                </a:lnTo>
                <a:lnTo>
                  <a:pt x="141" y="5"/>
                </a:lnTo>
                <a:lnTo>
                  <a:pt x="843" y="3"/>
                </a:lnTo>
                <a:lnTo>
                  <a:pt x="919" y="5"/>
                </a:lnTo>
                <a:lnTo>
                  <a:pt x="999" y="5"/>
                </a:lnTo>
                <a:lnTo>
                  <a:pt x="1147" y="270"/>
                </a:lnTo>
                <a:lnTo>
                  <a:pt x="1171" y="28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3151786" y="2708275"/>
            <a:ext cx="614362" cy="700088"/>
          </a:xfrm>
          <a:custGeom>
            <a:avLst/>
            <a:gdLst>
              <a:gd name="T0" fmla="*/ 318111039 w 1162"/>
              <a:gd name="T1" fmla="*/ 288821727 h 1324"/>
              <a:gd name="T2" fmla="*/ 318669887 w 1162"/>
              <a:gd name="T3" fmla="*/ 125817552 h 1324"/>
              <a:gd name="T4" fmla="*/ 318949575 w 1162"/>
              <a:gd name="T5" fmla="*/ 71576066 h 1324"/>
              <a:gd name="T6" fmla="*/ 316154280 w 1162"/>
              <a:gd name="T7" fmla="*/ 70737441 h 1324"/>
              <a:gd name="T8" fmla="*/ 316154280 w 1162"/>
              <a:gd name="T9" fmla="*/ 0 h 1324"/>
              <a:gd name="T10" fmla="*/ 274503498 w 1162"/>
              <a:gd name="T11" fmla="*/ 8387837 h 1324"/>
              <a:gd name="T12" fmla="*/ 255215597 w 1162"/>
              <a:gd name="T13" fmla="*/ 23765450 h 1324"/>
              <a:gd name="T14" fmla="*/ 227262126 w 1162"/>
              <a:gd name="T15" fmla="*/ 86394772 h 1324"/>
              <a:gd name="T16" fmla="*/ 191481620 w 1162"/>
              <a:gd name="T17" fmla="*/ 106525475 h 1324"/>
              <a:gd name="T18" fmla="*/ 106782672 w 1162"/>
              <a:gd name="T19" fmla="*/ 68221038 h 1324"/>
              <a:gd name="T20" fmla="*/ 80785431 w 1162"/>
              <a:gd name="T21" fmla="*/ 3634747 h 1324"/>
              <a:gd name="T22" fmla="*/ 279688 w 1162"/>
              <a:gd name="T23" fmla="*/ 83319461 h 1324"/>
              <a:gd name="T24" fmla="*/ 279688 w 1162"/>
              <a:gd name="T25" fmla="*/ 116031654 h 1324"/>
              <a:gd name="T26" fmla="*/ 0 w 1162"/>
              <a:gd name="T27" fmla="*/ 164681425 h 1324"/>
              <a:gd name="T28" fmla="*/ 0 w 1162"/>
              <a:gd name="T29" fmla="*/ 246602825 h 1324"/>
              <a:gd name="T30" fmla="*/ 0 w 1162"/>
              <a:gd name="T31" fmla="*/ 321254732 h 1324"/>
              <a:gd name="T32" fmla="*/ 838535 w 1162"/>
              <a:gd name="T33" fmla="*/ 339707655 h 1324"/>
              <a:gd name="T34" fmla="*/ 838535 w 1162"/>
              <a:gd name="T35" fmla="*/ 369345067 h 1324"/>
              <a:gd name="T36" fmla="*/ 216639797 w 1162"/>
              <a:gd name="T37" fmla="*/ 370183692 h 1324"/>
              <a:gd name="T38" fmla="*/ 217198644 w 1162"/>
              <a:gd name="T39" fmla="*/ 315662488 h 1324"/>
              <a:gd name="T40" fmla="*/ 324819851 w 1162"/>
              <a:gd name="T41" fmla="*/ 315662488 h 1324"/>
              <a:gd name="T42" fmla="*/ 324819851 w 1162"/>
              <a:gd name="T43" fmla="*/ 288821727 h 1324"/>
              <a:gd name="T44" fmla="*/ 318111039 w 1162"/>
              <a:gd name="T45" fmla="*/ 288821727 h 132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162" h="1324">
                <a:moveTo>
                  <a:pt x="1138" y="1033"/>
                </a:moveTo>
                <a:lnTo>
                  <a:pt x="1140" y="450"/>
                </a:lnTo>
                <a:lnTo>
                  <a:pt x="1141" y="256"/>
                </a:lnTo>
                <a:lnTo>
                  <a:pt x="1131" y="253"/>
                </a:lnTo>
                <a:lnTo>
                  <a:pt x="1131" y="0"/>
                </a:lnTo>
                <a:lnTo>
                  <a:pt x="982" y="30"/>
                </a:lnTo>
                <a:lnTo>
                  <a:pt x="913" y="85"/>
                </a:lnTo>
                <a:lnTo>
                  <a:pt x="813" y="309"/>
                </a:lnTo>
                <a:lnTo>
                  <a:pt x="685" y="381"/>
                </a:lnTo>
                <a:lnTo>
                  <a:pt x="382" y="244"/>
                </a:lnTo>
                <a:lnTo>
                  <a:pt x="289" y="13"/>
                </a:lnTo>
                <a:lnTo>
                  <a:pt x="1" y="298"/>
                </a:lnTo>
                <a:lnTo>
                  <a:pt x="1" y="415"/>
                </a:lnTo>
                <a:lnTo>
                  <a:pt x="0" y="589"/>
                </a:lnTo>
                <a:lnTo>
                  <a:pt x="0" y="882"/>
                </a:lnTo>
                <a:lnTo>
                  <a:pt x="0" y="1149"/>
                </a:lnTo>
                <a:lnTo>
                  <a:pt x="3" y="1215"/>
                </a:lnTo>
                <a:lnTo>
                  <a:pt x="3" y="1321"/>
                </a:lnTo>
                <a:lnTo>
                  <a:pt x="775" y="1324"/>
                </a:lnTo>
                <a:lnTo>
                  <a:pt x="777" y="1129"/>
                </a:lnTo>
                <a:lnTo>
                  <a:pt x="1162" y="1129"/>
                </a:lnTo>
                <a:lnTo>
                  <a:pt x="1162" y="1033"/>
                </a:lnTo>
                <a:lnTo>
                  <a:pt x="1138" y="103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2"/>
          <p:cNvSpPr>
            <a:spLocks/>
          </p:cNvSpPr>
          <p:nvPr/>
        </p:nvSpPr>
        <p:spPr bwMode="auto">
          <a:xfrm>
            <a:off x="3677248" y="1538289"/>
            <a:ext cx="890588" cy="719137"/>
          </a:xfrm>
          <a:custGeom>
            <a:avLst/>
            <a:gdLst>
              <a:gd name="T0" fmla="*/ 467354034 w 1684"/>
              <a:gd name="T1" fmla="*/ 254535340 h 1359"/>
              <a:gd name="T2" fmla="*/ 465116458 w 1684"/>
              <a:gd name="T3" fmla="*/ 839787 h 1359"/>
              <a:gd name="T4" fmla="*/ 360234384 w 1684"/>
              <a:gd name="T5" fmla="*/ 839787 h 1359"/>
              <a:gd name="T6" fmla="*/ 327231858 w 1684"/>
              <a:gd name="T7" fmla="*/ 559858 h 1359"/>
              <a:gd name="T8" fmla="*/ 232697846 w 1684"/>
              <a:gd name="T9" fmla="*/ 559858 h 1359"/>
              <a:gd name="T10" fmla="*/ 60411905 w 1684"/>
              <a:gd name="T11" fmla="*/ 559858 h 1359"/>
              <a:gd name="T12" fmla="*/ 41393303 w 1684"/>
              <a:gd name="T13" fmla="*/ 0 h 1359"/>
              <a:gd name="T14" fmla="*/ 0 w 1684"/>
              <a:gd name="T15" fmla="*/ 559858 h 1359"/>
              <a:gd name="T16" fmla="*/ 41393303 w 1684"/>
              <a:gd name="T17" fmla="*/ 74764319 h 1359"/>
              <a:gd name="T18" fmla="*/ 48106031 w 1684"/>
              <a:gd name="T19" fmla="*/ 78684912 h 1359"/>
              <a:gd name="T20" fmla="*/ 82507372 w 1684"/>
              <a:gd name="T21" fmla="*/ 121807203 h 1359"/>
              <a:gd name="T22" fmla="*/ 168090552 w 1684"/>
              <a:gd name="T23" fmla="*/ 148408922 h 1359"/>
              <a:gd name="T24" fmla="*/ 248360349 w 1684"/>
              <a:gd name="T25" fmla="*/ 250895205 h 1359"/>
              <a:gd name="T26" fmla="*/ 252835500 w 1684"/>
              <a:gd name="T27" fmla="*/ 309138952 h 1359"/>
              <a:gd name="T28" fmla="*/ 320798894 w 1684"/>
              <a:gd name="T29" fmla="*/ 313338945 h 1359"/>
              <a:gd name="T30" fmla="*/ 360234384 w 1684"/>
              <a:gd name="T31" fmla="*/ 348621108 h 1359"/>
              <a:gd name="T32" fmla="*/ 424002918 w 1684"/>
              <a:gd name="T33" fmla="*/ 380543065 h 1359"/>
              <a:gd name="T34" fmla="*/ 470989897 w 1684"/>
              <a:gd name="T35" fmla="*/ 336580458 h 1359"/>
              <a:gd name="T36" fmla="*/ 470989897 w 1684"/>
              <a:gd name="T37" fmla="*/ 254535340 h 1359"/>
              <a:gd name="T38" fmla="*/ 467354034 w 1684"/>
              <a:gd name="T39" fmla="*/ 254535340 h 135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84" h="1359">
                <a:moveTo>
                  <a:pt x="1671" y="909"/>
                </a:moveTo>
                <a:lnTo>
                  <a:pt x="1663" y="3"/>
                </a:lnTo>
                <a:lnTo>
                  <a:pt x="1288" y="3"/>
                </a:lnTo>
                <a:lnTo>
                  <a:pt x="1170" y="2"/>
                </a:lnTo>
                <a:lnTo>
                  <a:pt x="832" y="2"/>
                </a:lnTo>
                <a:lnTo>
                  <a:pt x="216" y="2"/>
                </a:lnTo>
                <a:lnTo>
                  <a:pt x="148" y="0"/>
                </a:lnTo>
                <a:lnTo>
                  <a:pt x="0" y="2"/>
                </a:lnTo>
                <a:lnTo>
                  <a:pt x="148" y="267"/>
                </a:lnTo>
                <a:lnTo>
                  <a:pt x="172" y="281"/>
                </a:lnTo>
                <a:lnTo>
                  <a:pt x="295" y="435"/>
                </a:lnTo>
                <a:lnTo>
                  <a:pt x="601" y="530"/>
                </a:lnTo>
                <a:lnTo>
                  <a:pt x="888" y="896"/>
                </a:lnTo>
                <a:lnTo>
                  <a:pt x="904" y="1104"/>
                </a:lnTo>
                <a:lnTo>
                  <a:pt x="1147" y="1119"/>
                </a:lnTo>
                <a:lnTo>
                  <a:pt x="1288" y="1245"/>
                </a:lnTo>
                <a:lnTo>
                  <a:pt x="1516" y="1359"/>
                </a:lnTo>
                <a:lnTo>
                  <a:pt x="1684" y="1202"/>
                </a:lnTo>
                <a:lnTo>
                  <a:pt x="1684" y="909"/>
                </a:lnTo>
                <a:lnTo>
                  <a:pt x="1671" y="90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3532786" y="1768475"/>
            <a:ext cx="627062" cy="763588"/>
          </a:xfrm>
          <a:custGeom>
            <a:avLst/>
            <a:gdLst>
              <a:gd name="T0" fmla="*/ 329024613 w 1186"/>
              <a:gd name="T1" fmla="*/ 350302213 h 1443"/>
              <a:gd name="T2" fmla="*/ 329024613 w 1186"/>
              <a:gd name="T3" fmla="*/ 187332002 h 1443"/>
              <a:gd name="T4" fmla="*/ 324551641 w 1186"/>
              <a:gd name="T5" fmla="*/ 129088176 h 1443"/>
              <a:gd name="T6" fmla="*/ 244322072 w 1186"/>
              <a:gd name="T7" fmla="*/ 26601755 h 1443"/>
              <a:gd name="T8" fmla="*/ 158781510 w 1186"/>
              <a:gd name="T9" fmla="*/ 0 h 1443"/>
              <a:gd name="T10" fmla="*/ 158501817 w 1186"/>
              <a:gd name="T11" fmla="*/ 131888528 h 1443"/>
              <a:gd name="T12" fmla="*/ 117688329 w 1186"/>
              <a:gd name="T13" fmla="*/ 132728316 h 1443"/>
              <a:gd name="T14" fmla="*/ 0 w 1186"/>
              <a:gd name="T15" fmla="*/ 133288175 h 1443"/>
              <a:gd name="T16" fmla="*/ 279693 w 1186"/>
              <a:gd name="T17" fmla="*/ 348342178 h 1443"/>
              <a:gd name="T18" fmla="*/ 5311522 w 1186"/>
              <a:gd name="T19" fmla="*/ 402105547 h 1443"/>
              <a:gd name="T20" fmla="*/ 114334128 w 1186"/>
              <a:gd name="T21" fmla="*/ 402105547 h 1443"/>
              <a:gd name="T22" fmla="*/ 181424475 w 1186"/>
              <a:gd name="T23" fmla="*/ 402385476 h 1443"/>
              <a:gd name="T24" fmla="*/ 231742764 w 1186"/>
              <a:gd name="T25" fmla="*/ 402945335 h 1443"/>
              <a:gd name="T26" fmla="*/ 331540263 w 1186"/>
              <a:gd name="T27" fmla="*/ 404065581 h 1443"/>
              <a:gd name="T28" fmla="*/ 331540263 w 1186"/>
              <a:gd name="T29" fmla="*/ 350302213 h 1443"/>
              <a:gd name="T30" fmla="*/ 329024613 w 1186"/>
              <a:gd name="T31" fmla="*/ 350302213 h 14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186" h="1443">
                <a:moveTo>
                  <a:pt x="1177" y="1251"/>
                </a:moveTo>
                <a:lnTo>
                  <a:pt x="1177" y="669"/>
                </a:lnTo>
                <a:lnTo>
                  <a:pt x="1161" y="461"/>
                </a:lnTo>
                <a:lnTo>
                  <a:pt x="874" y="95"/>
                </a:lnTo>
                <a:lnTo>
                  <a:pt x="568" y="0"/>
                </a:lnTo>
                <a:lnTo>
                  <a:pt x="567" y="471"/>
                </a:lnTo>
                <a:lnTo>
                  <a:pt x="421" y="474"/>
                </a:lnTo>
                <a:lnTo>
                  <a:pt x="0" y="476"/>
                </a:lnTo>
                <a:lnTo>
                  <a:pt x="1" y="1244"/>
                </a:lnTo>
                <a:lnTo>
                  <a:pt x="19" y="1436"/>
                </a:lnTo>
                <a:lnTo>
                  <a:pt x="409" y="1436"/>
                </a:lnTo>
                <a:lnTo>
                  <a:pt x="649" y="1437"/>
                </a:lnTo>
                <a:lnTo>
                  <a:pt x="829" y="1439"/>
                </a:lnTo>
                <a:lnTo>
                  <a:pt x="1186" y="1443"/>
                </a:lnTo>
                <a:lnTo>
                  <a:pt x="1186" y="1251"/>
                </a:lnTo>
                <a:lnTo>
                  <a:pt x="1177" y="125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4"/>
          <p:cNvSpPr>
            <a:spLocks/>
          </p:cNvSpPr>
          <p:nvPr/>
        </p:nvSpPr>
        <p:spPr bwMode="auto">
          <a:xfrm>
            <a:off x="3764561" y="3355975"/>
            <a:ext cx="722312" cy="431800"/>
          </a:xfrm>
          <a:custGeom>
            <a:avLst/>
            <a:gdLst>
              <a:gd name="T0" fmla="*/ 379422821 w 1365"/>
              <a:gd name="T1" fmla="*/ 164212215 h 815"/>
              <a:gd name="T2" fmla="*/ 378862963 w 1365"/>
              <a:gd name="T3" fmla="*/ 841878 h 815"/>
              <a:gd name="T4" fmla="*/ 92125736 w 1365"/>
              <a:gd name="T5" fmla="*/ 561605 h 815"/>
              <a:gd name="T6" fmla="*/ 58803605 w 1365"/>
              <a:gd name="T7" fmla="*/ 0 h 815"/>
              <a:gd name="T8" fmla="*/ 559858 w 1365"/>
              <a:gd name="T9" fmla="*/ 561605 h 815"/>
              <a:gd name="T10" fmla="*/ 0 w 1365"/>
              <a:gd name="T11" fmla="*/ 164212215 h 815"/>
              <a:gd name="T12" fmla="*/ 2519890 w 1365"/>
              <a:gd name="T13" fmla="*/ 164212215 h 815"/>
              <a:gd name="T14" fmla="*/ 2519890 w 1365"/>
              <a:gd name="T15" fmla="*/ 219511226 h 815"/>
              <a:gd name="T16" fmla="*/ 78124525 w 1365"/>
              <a:gd name="T17" fmla="*/ 218949621 h 815"/>
              <a:gd name="T18" fmla="*/ 314179262 w 1365"/>
              <a:gd name="T19" fmla="*/ 218949621 h 815"/>
              <a:gd name="T20" fmla="*/ 382223169 w 1365"/>
              <a:gd name="T21" fmla="*/ 228774528 h 815"/>
              <a:gd name="T22" fmla="*/ 382223169 w 1365"/>
              <a:gd name="T23" fmla="*/ 164773820 h 815"/>
              <a:gd name="T24" fmla="*/ 379422821 w 1365"/>
              <a:gd name="T25" fmla="*/ 164212215 h 8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65" h="815">
                <a:moveTo>
                  <a:pt x="1355" y="585"/>
                </a:moveTo>
                <a:lnTo>
                  <a:pt x="1353" y="3"/>
                </a:lnTo>
                <a:lnTo>
                  <a:pt x="329" y="2"/>
                </a:lnTo>
                <a:lnTo>
                  <a:pt x="210" y="0"/>
                </a:lnTo>
                <a:lnTo>
                  <a:pt x="2" y="2"/>
                </a:lnTo>
                <a:lnTo>
                  <a:pt x="0" y="585"/>
                </a:lnTo>
                <a:lnTo>
                  <a:pt x="9" y="585"/>
                </a:lnTo>
                <a:lnTo>
                  <a:pt x="9" y="782"/>
                </a:lnTo>
                <a:lnTo>
                  <a:pt x="279" y="780"/>
                </a:lnTo>
                <a:lnTo>
                  <a:pt x="1122" y="780"/>
                </a:lnTo>
                <a:lnTo>
                  <a:pt x="1365" y="815"/>
                </a:lnTo>
                <a:lnTo>
                  <a:pt x="1365" y="587"/>
                </a:lnTo>
                <a:lnTo>
                  <a:pt x="1355" y="58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3151787" y="3305176"/>
            <a:ext cx="617537" cy="568325"/>
          </a:xfrm>
          <a:custGeom>
            <a:avLst/>
            <a:gdLst>
              <a:gd name="T0" fmla="*/ 324543187 w 1168"/>
              <a:gd name="T1" fmla="*/ 27493053 h 1073"/>
              <a:gd name="T2" fmla="*/ 324543187 w 1168"/>
              <a:gd name="T3" fmla="*/ 5610687 h 1073"/>
              <a:gd name="T4" fmla="*/ 324822876 w 1168"/>
              <a:gd name="T5" fmla="*/ 0 h 1073"/>
              <a:gd name="T6" fmla="*/ 217200664 w 1168"/>
              <a:gd name="T7" fmla="*/ 0 h 1073"/>
              <a:gd name="T8" fmla="*/ 216641814 w 1168"/>
              <a:gd name="T9" fmla="*/ 54705386 h 1073"/>
              <a:gd name="T10" fmla="*/ 838539 w 1168"/>
              <a:gd name="T11" fmla="*/ 53863757 h 1073"/>
              <a:gd name="T12" fmla="*/ 838539 w 1168"/>
              <a:gd name="T13" fmla="*/ 138025645 h 1073"/>
              <a:gd name="T14" fmla="*/ 0 w 1168"/>
              <a:gd name="T15" fmla="*/ 162432370 h 1073"/>
              <a:gd name="T16" fmla="*/ 0 w 1168"/>
              <a:gd name="T17" fmla="*/ 204513314 h 1073"/>
              <a:gd name="T18" fmla="*/ 0 w 1168"/>
              <a:gd name="T19" fmla="*/ 240702851 h 1073"/>
              <a:gd name="T20" fmla="*/ 279689 w 1168"/>
              <a:gd name="T21" fmla="*/ 300458014 h 1073"/>
              <a:gd name="T22" fmla="*/ 1956767 w 1168"/>
              <a:gd name="T23" fmla="*/ 300458014 h 1073"/>
              <a:gd name="T24" fmla="*/ 57305107 w 1168"/>
              <a:gd name="T25" fmla="*/ 301018924 h 1073"/>
              <a:gd name="T26" fmla="*/ 110976369 w 1168"/>
              <a:gd name="T27" fmla="*/ 300458014 h 1073"/>
              <a:gd name="T28" fmla="*/ 110976369 w 1168"/>
              <a:gd name="T29" fmla="*/ 246313538 h 1073"/>
              <a:gd name="T30" fmla="*/ 304695822 w 1168"/>
              <a:gd name="T31" fmla="*/ 246313538 h 1073"/>
              <a:gd name="T32" fmla="*/ 326499954 w 1168"/>
              <a:gd name="T33" fmla="*/ 246313538 h 1073"/>
              <a:gd name="T34" fmla="*/ 326499954 w 1168"/>
              <a:gd name="T35" fmla="*/ 191047242 h 1073"/>
              <a:gd name="T36" fmla="*/ 323984337 w 1168"/>
              <a:gd name="T37" fmla="*/ 191047242 h 1073"/>
              <a:gd name="T38" fmla="*/ 324543187 w 1168"/>
              <a:gd name="T39" fmla="*/ 27493053 h 107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68" h="1073">
                <a:moveTo>
                  <a:pt x="1161" y="98"/>
                </a:moveTo>
                <a:lnTo>
                  <a:pt x="1161" y="20"/>
                </a:lnTo>
                <a:lnTo>
                  <a:pt x="1162" y="0"/>
                </a:lnTo>
                <a:lnTo>
                  <a:pt x="777" y="0"/>
                </a:lnTo>
                <a:lnTo>
                  <a:pt x="775" y="195"/>
                </a:lnTo>
                <a:lnTo>
                  <a:pt x="3" y="192"/>
                </a:lnTo>
                <a:lnTo>
                  <a:pt x="3" y="492"/>
                </a:lnTo>
                <a:lnTo>
                  <a:pt x="0" y="579"/>
                </a:lnTo>
                <a:lnTo>
                  <a:pt x="0" y="729"/>
                </a:lnTo>
                <a:lnTo>
                  <a:pt x="0" y="858"/>
                </a:lnTo>
                <a:lnTo>
                  <a:pt x="1" y="1071"/>
                </a:lnTo>
                <a:lnTo>
                  <a:pt x="7" y="1071"/>
                </a:lnTo>
                <a:lnTo>
                  <a:pt x="205" y="1073"/>
                </a:lnTo>
                <a:lnTo>
                  <a:pt x="397" y="1071"/>
                </a:lnTo>
                <a:lnTo>
                  <a:pt x="397" y="878"/>
                </a:lnTo>
                <a:lnTo>
                  <a:pt x="1090" y="878"/>
                </a:lnTo>
                <a:lnTo>
                  <a:pt x="1168" y="878"/>
                </a:lnTo>
                <a:lnTo>
                  <a:pt x="1168" y="681"/>
                </a:lnTo>
                <a:lnTo>
                  <a:pt x="1159" y="681"/>
                </a:lnTo>
                <a:lnTo>
                  <a:pt x="1161" y="9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3259737" y="3770313"/>
            <a:ext cx="619125" cy="463550"/>
          </a:xfrm>
          <a:custGeom>
            <a:avLst/>
            <a:gdLst>
              <a:gd name="T0" fmla="*/ 262096250 w 1170"/>
              <a:gd name="T1" fmla="*/ 189698191 h 877"/>
              <a:gd name="T2" fmla="*/ 327620313 w 1170"/>
              <a:gd name="T3" fmla="*/ 184390359 h 877"/>
              <a:gd name="T4" fmla="*/ 291498338 w 1170"/>
              <a:gd name="T5" fmla="*/ 151144257 h 877"/>
              <a:gd name="T6" fmla="*/ 281977571 w 1170"/>
              <a:gd name="T7" fmla="*/ 73197558 h 877"/>
              <a:gd name="T8" fmla="*/ 247815629 w 1170"/>
              <a:gd name="T9" fmla="*/ 0 h 877"/>
              <a:gd name="T10" fmla="*/ 53763333 w 1170"/>
              <a:gd name="T11" fmla="*/ 0 h 877"/>
              <a:gd name="T12" fmla="*/ 53763333 w 1170"/>
              <a:gd name="T13" fmla="*/ 53920326 h 877"/>
              <a:gd name="T14" fmla="*/ 0 w 1170"/>
              <a:gd name="T15" fmla="*/ 54479018 h 877"/>
              <a:gd name="T16" fmla="*/ 0 w 1170"/>
              <a:gd name="T17" fmla="*/ 108119734 h 877"/>
              <a:gd name="T18" fmla="*/ 80365071 w 1170"/>
              <a:gd name="T19" fmla="*/ 108119734 h 877"/>
              <a:gd name="T20" fmla="*/ 113407296 w 1170"/>
              <a:gd name="T21" fmla="*/ 245015510 h 877"/>
              <a:gd name="T22" fmla="*/ 220093646 w 1170"/>
              <a:gd name="T23" fmla="*/ 244735900 h 877"/>
              <a:gd name="T24" fmla="*/ 262096250 w 1170"/>
              <a:gd name="T25" fmla="*/ 189698191 h 87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70" h="877">
                <a:moveTo>
                  <a:pt x="936" y="679"/>
                </a:moveTo>
                <a:lnTo>
                  <a:pt x="1170" y="660"/>
                </a:lnTo>
                <a:lnTo>
                  <a:pt x="1041" y="541"/>
                </a:lnTo>
                <a:lnTo>
                  <a:pt x="1007" y="262"/>
                </a:lnTo>
                <a:lnTo>
                  <a:pt x="885" y="0"/>
                </a:lnTo>
                <a:lnTo>
                  <a:pt x="192" y="0"/>
                </a:lnTo>
                <a:lnTo>
                  <a:pt x="192" y="193"/>
                </a:lnTo>
                <a:lnTo>
                  <a:pt x="0" y="195"/>
                </a:lnTo>
                <a:lnTo>
                  <a:pt x="0" y="387"/>
                </a:lnTo>
                <a:lnTo>
                  <a:pt x="287" y="387"/>
                </a:lnTo>
                <a:lnTo>
                  <a:pt x="405" y="877"/>
                </a:lnTo>
                <a:lnTo>
                  <a:pt x="786" y="876"/>
                </a:lnTo>
                <a:lnTo>
                  <a:pt x="936" y="67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3151786" y="3871914"/>
            <a:ext cx="322262" cy="619125"/>
          </a:xfrm>
          <a:custGeom>
            <a:avLst/>
            <a:gdLst>
              <a:gd name="T0" fmla="*/ 79543243 w 610"/>
              <a:gd name="T1" fmla="*/ 327620313 h 1170"/>
              <a:gd name="T2" fmla="*/ 127548130 w 610"/>
              <a:gd name="T3" fmla="*/ 327620313 h 1170"/>
              <a:gd name="T4" fmla="*/ 170250486 w 610"/>
              <a:gd name="T5" fmla="*/ 254255587 h 1170"/>
              <a:gd name="T6" fmla="*/ 170250486 w 610"/>
              <a:gd name="T7" fmla="*/ 191531875 h 1170"/>
              <a:gd name="T8" fmla="*/ 137316895 w 610"/>
              <a:gd name="T9" fmla="*/ 54323192 h 1170"/>
              <a:gd name="T10" fmla="*/ 57215241 w 610"/>
              <a:gd name="T11" fmla="*/ 54323192 h 1170"/>
              <a:gd name="T12" fmla="*/ 57215241 w 610"/>
              <a:gd name="T13" fmla="*/ 559858 h 1170"/>
              <a:gd name="T14" fmla="*/ 1953647 w 610"/>
              <a:gd name="T15" fmla="*/ 0 h 1170"/>
              <a:gd name="T16" fmla="*/ 278942 w 610"/>
              <a:gd name="T17" fmla="*/ 0 h 1170"/>
              <a:gd name="T18" fmla="*/ 278942 w 610"/>
              <a:gd name="T19" fmla="*/ 97446042 h 1170"/>
              <a:gd name="T20" fmla="*/ 278942 w 610"/>
              <a:gd name="T21" fmla="*/ 138328400 h 1170"/>
              <a:gd name="T22" fmla="*/ 0 w 610"/>
              <a:gd name="T23" fmla="*/ 176970796 h 1170"/>
              <a:gd name="T24" fmla="*/ 837353 w 610"/>
              <a:gd name="T25" fmla="*/ 296538650 h 1170"/>
              <a:gd name="T26" fmla="*/ 17862296 w 610"/>
              <a:gd name="T27" fmla="*/ 289818233 h 1170"/>
              <a:gd name="T28" fmla="*/ 20094885 w 610"/>
              <a:gd name="T29" fmla="*/ 288138129 h 1170"/>
              <a:gd name="T30" fmla="*/ 79543243 w 610"/>
              <a:gd name="T31" fmla="*/ 327620313 h 117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610" h="1170">
                <a:moveTo>
                  <a:pt x="285" y="1170"/>
                </a:moveTo>
                <a:lnTo>
                  <a:pt x="457" y="1170"/>
                </a:lnTo>
                <a:lnTo>
                  <a:pt x="610" y="908"/>
                </a:lnTo>
                <a:lnTo>
                  <a:pt x="610" y="684"/>
                </a:lnTo>
                <a:lnTo>
                  <a:pt x="492" y="194"/>
                </a:lnTo>
                <a:lnTo>
                  <a:pt x="205" y="194"/>
                </a:lnTo>
                <a:lnTo>
                  <a:pt x="205" y="2"/>
                </a:lnTo>
                <a:lnTo>
                  <a:pt x="7" y="0"/>
                </a:lnTo>
                <a:lnTo>
                  <a:pt x="1" y="0"/>
                </a:lnTo>
                <a:lnTo>
                  <a:pt x="1" y="348"/>
                </a:lnTo>
                <a:lnTo>
                  <a:pt x="1" y="494"/>
                </a:lnTo>
                <a:lnTo>
                  <a:pt x="0" y="632"/>
                </a:lnTo>
                <a:lnTo>
                  <a:pt x="3" y="1059"/>
                </a:lnTo>
                <a:lnTo>
                  <a:pt x="64" y="1035"/>
                </a:lnTo>
                <a:lnTo>
                  <a:pt x="72" y="1029"/>
                </a:lnTo>
                <a:lnTo>
                  <a:pt x="285" y="117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3302599" y="4119563"/>
            <a:ext cx="733425" cy="576262"/>
          </a:xfrm>
          <a:custGeom>
            <a:avLst/>
            <a:gdLst>
              <a:gd name="T0" fmla="*/ 378303367 w 1386"/>
              <a:gd name="T1" fmla="*/ 114875979 h 1090"/>
              <a:gd name="T2" fmla="*/ 388104063 w 1386"/>
              <a:gd name="T3" fmla="*/ 123260856 h 1090"/>
              <a:gd name="T4" fmla="*/ 323420317 w 1386"/>
              <a:gd name="T5" fmla="*/ 201242321 h 1090"/>
              <a:gd name="T6" fmla="*/ 323420317 w 1386"/>
              <a:gd name="T7" fmla="*/ 304658617 h 1090"/>
              <a:gd name="T8" fmla="*/ 304378783 w 1386"/>
              <a:gd name="T9" fmla="*/ 290124655 h 1090"/>
              <a:gd name="T10" fmla="*/ 304098854 w 1386"/>
              <a:gd name="T11" fmla="*/ 288726823 h 1090"/>
              <a:gd name="T12" fmla="*/ 188451596 w 1386"/>
              <a:gd name="T13" fmla="*/ 267764103 h 1090"/>
              <a:gd name="T14" fmla="*/ 175851079 w 1386"/>
              <a:gd name="T15" fmla="*/ 260776530 h 1090"/>
              <a:gd name="T16" fmla="*/ 49843267 w 1386"/>
              <a:gd name="T17" fmla="*/ 253230141 h 1090"/>
              <a:gd name="T18" fmla="*/ 7840662 w 1386"/>
              <a:gd name="T19" fmla="*/ 202360481 h 1090"/>
              <a:gd name="T20" fmla="*/ 0 w 1386"/>
              <a:gd name="T21" fmla="*/ 196491068 h 1090"/>
              <a:gd name="T22" fmla="*/ 48163163 w 1386"/>
              <a:gd name="T23" fmla="*/ 196491068 h 1090"/>
              <a:gd name="T24" fmla="*/ 91005554 w 1386"/>
              <a:gd name="T25" fmla="*/ 123260856 h 1090"/>
              <a:gd name="T26" fmla="*/ 91005554 w 1386"/>
              <a:gd name="T27" fmla="*/ 60652369 h 1090"/>
              <a:gd name="T28" fmla="*/ 197692433 w 1386"/>
              <a:gd name="T29" fmla="*/ 60372696 h 1090"/>
              <a:gd name="T30" fmla="*/ 239695037 w 1386"/>
              <a:gd name="T31" fmla="*/ 5310598 h 1090"/>
              <a:gd name="T32" fmla="*/ 305219100 w 1386"/>
              <a:gd name="T33" fmla="*/ 0 h 1090"/>
              <a:gd name="T34" fmla="*/ 343021179 w 1386"/>
              <a:gd name="T35" fmla="*/ 43882087 h 1090"/>
              <a:gd name="T36" fmla="*/ 367382954 w 1386"/>
              <a:gd name="T37" fmla="*/ 74906658 h 1090"/>
              <a:gd name="T38" fmla="*/ 378303367 w 1386"/>
              <a:gd name="T39" fmla="*/ 114875979 h 109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386" h="1090">
                <a:moveTo>
                  <a:pt x="1351" y="411"/>
                </a:moveTo>
                <a:lnTo>
                  <a:pt x="1386" y="441"/>
                </a:lnTo>
                <a:lnTo>
                  <a:pt x="1155" y="720"/>
                </a:lnTo>
                <a:lnTo>
                  <a:pt x="1155" y="1090"/>
                </a:lnTo>
                <a:lnTo>
                  <a:pt x="1087" y="1038"/>
                </a:lnTo>
                <a:lnTo>
                  <a:pt x="1086" y="1033"/>
                </a:lnTo>
                <a:lnTo>
                  <a:pt x="673" y="958"/>
                </a:lnTo>
                <a:lnTo>
                  <a:pt x="628" y="933"/>
                </a:lnTo>
                <a:lnTo>
                  <a:pt x="178" y="906"/>
                </a:lnTo>
                <a:lnTo>
                  <a:pt x="28" y="724"/>
                </a:lnTo>
                <a:lnTo>
                  <a:pt x="0" y="703"/>
                </a:lnTo>
                <a:lnTo>
                  <a:pt x="172" y="703"/>
                </a:lnTo>
                <a:lnTo>
                  <a:pt x="325" y="441"/>
                </a:lnTo>
                <a:lnTo>
                  <a:pt x="325" y="217"/>
                </a:lnTo>
                <a:lnTo>
                  <a:pt x="706" y="216"/>
                </a:lnTo>
                <a:lnTo>
                  <a:pt x="856" y="19"/>
                </a:lnTo>
                <a:lnTo>
                  <a:pt x="1090" y="0"/>
                </a:lnTo>
                <a:lnTo>
                  <a:pt x="1225" y="157"/>
                </a:lnTo>
                <a:lnTo>
                  <a:pt x="1312" y="268"/>
                </a:lnTo>
                <a:lnTo>
                  <a:pt x="1351" y="4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3728049" y="3768726"/>
            <a:ext cx="758825" cy="619125"/>
          </a:xfrm>
          <a:custGeom>
            <a:avLst/>
            <a:gdLst>
              <a:gd name="T0" fmla="*/ 399864792 w 1434"/>
              <a:gd name="T1" fmla="*/ 10080625 h 1170"/>
              <a:gd name="T2" fmla="*/ 401544896 w 1434"/>
              <a:gd name="T3" fmla="*/ 9800696 h 1170"/>
              <a:gd name="T4" fmla="*/ 333500942 w 1434"/>
              <a:gd name="T5" fmla="*/ 0 h 1170"/>
              <a:gd name="T6" fmla="*/ 97446042 w 1434"/>
              <a:gd name="T7" fmla="*/ 0 h 1170"/>
              <a:gd name="T8" fmla="*/ 21841354 w 1434"/>
              <a:gd name="T9" fmla="*/ 559858 h 1170"/>
              <a:gd name="T10" fmla="*/ 0 w 1434"/>
              <a:gd name="T11" fmla="*/ 559858 h 1170"/>
              <a:gd name="T12" fmla="*/ 34161942 w 1434"/>
              <a:gd name="T13" fmla="*/ 73924583 h 1170"/>
              <a:gd name="T14" fmla="*/ 43682708 w 1434"/>
              <a:gd name="T15" fmla="*/ 152049692 h 1170"/>
              <a:gd name="T16" fmla="*/ 79805213 w 1434"/>
              <a:gd name="T17" fmla="*/ 185371317 h 1170"/>
              <a:gd name="T18" fmla="*/ 117607292 w 1434"/>
              <a:gd name="T19" fmla="*/ 229334483 h 1170"/>
              <a:gd name="T20" fmla="*/ 141969067 w 1434"/>
              <a:gd name="T21" fmla="*/ 260416146 h 1170"/>
              <a:gd name="T22" fmla="*/ 152889479 w 1434"/>
              <a:gd name="T23" fmla="*/ 300458717 h 1170"/>
              <a:gd name="T24" fmla="*/ 205532567 w 1434"/>
              <a:gd name="T25" fmla="*/ 300458717 h 1170"/>
              <a:gd name="T26" fmla="*/ 205532567 w 1434"/>
              <a:gd name="T27" fmla="*/ 327620313 h 1170"/>
              <a:gd name="T28" fmla="*/ 294858546 w 1434"/>
              <a:gd name="T29" fmla="*/ 327620313 h 1170"/>
              <a:gd name="T30" fmla="*/ 294858546 w 1434"/>
              <a:gd name="T31" fmla="*/ 245015279 h 1170"/>
              <a:gd name="T32" fmla="*/ 294858546 w 1434"/>
              <a:gd name="T33" fmla="*/ 164370279 h 1170"/>
              <a:gd name="T34" fmla="*/ 400424650 w 1434"/>
              <a:gd name="T35" fmla="*/ 164370279 h 1170"/>
              <a:gd name="T36" fmla="*/ 400705108 w 1434"/>
              <a:gd name="T37" fmla="*/ 73644654 h 1170"/>
              <a:gd name="T38" fmla="*/ 399864792 w 1434"/>
              <a:gd name="T39" fmla="*/ 10080625 h 117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434" h="1170">
                <a:moveTo>
                  <a:pt x="1428" y="36"/>
                </a:moveTo>
                <a:lnTo>
                  <a:pt x="1434" y="35"/>
                </a:lnTo>
                <a:lnTo>
                  <a:pt x="1191" y="0"/>
                </a:lnTo>
                <a:lnTo>
                  <a:pt x="348" y="0"/>
                </a:lnTo>
                <a:lnTo>
                  <a:pt x="78" y="2"/>
                </a:lnTo>
                <a:lnTo>
                  <a:pt x="0" y="2"/>
                </a:lnTo>
                <a:lnTo>
                  <a:pt x="122" y="264"/>
                </a:lnTo>
                <a:lnTo>
                  <a:pt x="156" y="543"/>
                </a:lnTo>
                <a:lnTo>
                  <a:pt x="285" y="662"/>
                </a:lnTo>
                <a:lnTo>
                  <a:pt x="420" y="819"/>
                </a:lnTo>
                <a:lnTo>
                  <a:pt x="507" y="930"/>
                </a:lnTo>
                <a:lnTo>
                  <a:pt x="546" y="1073"/>
                </a:lnTo>
                <a:lnTo>
                  <a:pt x="734" y="1073"/>
                </a:lnTo>
                <a:lnTo>
                  <a:pt x="734" y="1170"/>
                </a:lnTo>
                <a:lnTo>
                  <a:pt x="1053" y="1170"/>
                </a:lnTo>
                <a:lnTo>
                  <a:pt x="1053" y="875"/>
                </a:lnTo>
                <a:lnTo>
                  <a:pt x="1053" y="587"/>
                </a:lnTo>
                <a:lnTo>
                  <a:pt x="1430" y="587"/>
                </a:lnTo>
                <a:lnTo>
                  <a:pt x="1431" y="263"/>
                </a:lnTo>
                <a:lnTo>
                  <a:pt x="1428" y="3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3913787" y="4337051"/>
            <a:ext cx="581025" cy="614363"/>
          </a:xfrm>
          <a:custGeom>
            <a:avLst/>
            <a:gdLst>
              <a:gd name="T0" fmla="*/ 280067267 w 1099"/>
              <a:gd name="T1" fmla="*/ 145358709 h 1162"/>
              <a:gd name="T2" fmla="*/ 280067267 w 1099"/>
              <a:gd name="T3" fmla="*/ 190364235 h 1162"/>
              <a:gd name="T4" fmla="*/ 307179300 w 1099"/>
              <a:gd name="T5" fmla="*/ 191202772 h 1162"/>
              <a:gd name="T6" fmla="*/ 306340805 w 1099"/>
              <a:gd name="T7" fmla="*/ 305532977 h 1162"/>
              <a:gd name="T8" fmla="*/ 300191668 w 1099"/>
              <a:gd name="T9" fmla="*/ 302178301 h 1162"/>
              <a:gd name="T10" fmla="*/ 235066114 w 1099"/>
              <a:gd name="T11" fmla="*/ 324820909 h 1162"/>
              <a:gd name="T12" fmla="*/ 132486917 w 1099"/>
              <a:gd name="T13" fmla="*/ 280374759 h 1162"/>
              <a:gd name="T14" fmla="*/ 103977041 w 1099"/>
              <a:gd name="T15" fmla="*/ 270311261 h 1162"/>
              <a:gd name="T16" fmla="*/ 88324788 w 1099"/>
              <a:gd name="T17" fmla="*/ 278417997 h 1162"/>
              <a:gd name="T18" fmla="*/ 78262323 w 1099"/>
              <a:gd name="T19" fmla="*/ 274224785 h 1162"/>
              <a:gd name="T20" fmla="*/ 44441804 w 1099"/>
              <a:gd name="T21" fmla="*/ 280095071 h 1162"/>
              <a:gd name="T22" fmla="*/ 22919559 w 1099"/>
              <a:gd name="T23" fmla="*/ 267515962 h 1162"/>
              <a:gd name="T24" fmla="*/ 14534613 w 1099"/>
              <a:gd name="T25" fmla="*/ 266677425 h 1162"/>
              <a:gd name="T26" fmla="*/ 6707957 w 1099"/>
              <a:gd name="T27" fmla="*/ 261925364 h 1162"/>
              <a:gd name="T28" fmla="*/ 0 w 1099"/>
              <a:gd name="T29" fmla="*/ 189804858 h 1162"/>
              <a:gd name="T30" fmla="*/ 0 w 1099"/>
              <a:gd name="T31" fmla="*/ 86376688 h 1162"/>
              <a:gd name="T32" fmla="*/ 64566205 w 1099"/>
              <a:gd name="T33" fmla="*/ 8385896 h 1162"/>
              <a:gd name="T34" fmla="*/ 54783415 w 1099"/>
              <a:gd name="T35" fmla="*/ 0 h 1162"/>
              <a:gd name="T36" fmla="*/ 107331019 w 1099"/>
              <a:gd name="T37" fmla="*/ 0 h 1162"/>
              <a:gd name="T38" fmla="*/ 107331019 w 1099"/>
              <a:gd name="T39" fmla="*/ 27114980 h 1162"/>
              <a:gd name="T40" fmla="*/ 196494302 w 1099"/>
              <a:gd name="T41" fmla="*/ 27114980 h 1162"/>
              <a:gd name="T42" fmla="*/ 235066114 w 1099"/>
              <a:gd name="T43" fmla="*/ 81624628 h 1162"/>
              <a:gd name="T44" fmla="*/ 280346413 w 1099"/>
              <a:gd name="T45" fmla="*/ 86376688 h 1162"/>
              <a:gd name="T46" fmla="*/ 280067267 w 1099"/>
              <a:gd name="T47" fmla="*/ 145358709 h 11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99" h="1162">
                <a:moveTo>
                  <a:pt x="1002" y="520"/>
                </a:moveTo>
                <a:lnTo>
                  <a:pt x="1002" y="681"/>
                </a:lnTo>
                <a:lnTo>
                  <a:pt x="1099" y="684"/>
                </a:lnTo>
                <a:lnTo>
                  <a:pt x="1096" y="1093"/>
                </a:lnTo>
                <a:lnTo>
                  <a:pt x="1074" y="1081"/>
                </a:lnTo>
                <a:lnTo>
                  <a:pt x="841" y="1162"/>
                </a:lnTo>
                <a:lnTo>
                  <a:pt x="474" y="1003"/>
                </a:lnTo>
                <a:lnTo>
                  <a:pt x="372" y="967"/>
                </a:lnTo>
                <a:lnTo>
                  <a:pt x="316" y="996"/>
                </a:lnTo>
                <a:lnTo>
                  <a:pt x="280" y="981"/>
                </a:lnTo>
                <a:lnTo>
                  <a:pt x="159" y="1002"/>
                </a:lnTo>
                <a:lnTo>
                  <a:pt x="82" y="957"/>
                </a:lnTo>
                <a:lnTo>
                  <a:pt x="52" y="954"/>
                </a:lnTo>
                <a:lnTo>
                  <a:pt x="24" y="937"/>
                </a:lnTo>
                <a:lnTo>
                  <a:pt x="0" y="679"/>
                </a:lnTo>
                <a:lnTo>
                  <a:pt x="0" y="309"/>
                </a:lnTo>
                <a:lnTo>
                  <a:pt x="231" y="30"/>
                </a:lnTo>
                <a:lnTo>
                  <a:pt x="196" y="0"/>
                </a:lnTo>
                <a:lnTo>
                  <a:pt x="384" y="0"/>
                </a:lnTo>
                <a:lnTo>
                  <a:pt x="384" y="97"/>
                </a:lnTo>
                <a:lnTo>
                  <a:pt x="703" y="97"/>
                </a:lnTo>
                <a:lnTo>
                  <a:pt x="841" y="292"/>
                </a:lnTo>
                <a:lnTo>
                  <a:pt x="1003" y="309"/>
                </a:lnTo>
                <a:lnTo>
                  <a:pt x="1002" y="5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4556723" y="1539875"/>
            <a:ext cx="425450" cy="635000"/>
          </a:xfrm>
          <a:custGeom>
            <a:avLst/>
            <a:gdLst>
              <a:gd name="T0" fmla="*/ 224854029 w 804"/>
              <a:gd name="T1" fmla="*/ 336301084 h 1199"/>
              <a:gd name="T2" fmla="*/ 224854029 w 804"/>
              <a:gd name="T3" fmla="*/ 313021105 h 1199"/>
              <a:gd name="T4" fmla="*/ 225133958 w 804"/>
              <a:gd name="T5" fmla="*/ 254680017 h 1199"/>
              <a:gd name="T6" fmla="*/ 222614067 w 804"/>
              <a:gd name="T7" fmla="*/ 254680017 h 1199"/>
              <a:gd name="T8" fmla="*/ 222614067 w 804"/>
              <a:gd name="T9" fmla="*/ 35902127 h 1199"/>
              <a:gd name="T10" fmla="*/ 221493821 w 804"/>
              <a:gd name="T11" fmla="*/ 560855 h 1199"/>
              <a:gd name="T12" fmla="*/ 214213546 w 804"/>
              <a:gd name="T13" fmla="*/ 560855 h 1199"/>
              <a:gd name="T14" fmla="*/ 128528233 w 804"/>
              <a:gd name="T15" fmla="*/ 560855 h 1199"/>
              <a:gd name="T16" fmla="*/ 100806250 w 804"/>
              <a:gd name="T17" fmla="*/ 560855 h 1199"/>
              <a:gd name="T18" fmla="*/ 86525629 w 804"/>
              <a:gd name="T19" fmla="*/ 560855 h 1199"/>
              <a:gd name="T20" fmla="*/ 22681671 w 804"/>
              <a:gd name="T21" fmla="*/ 0 h 1199"/>
              <a:gd name="T22" fmla="*/ 0 w 804"/>
              <a:gd name="T23" fmla="*/ 0 h 1199"/>
              <a:gd name="T24" fmla="*/ 2239963 w 804"/>
              <a:gd name="T25" fmla="*/ 254119162 h 1199"/>
              <a:gd name="T26" fmla="*/ 5880629 w 804"/>
              <a:gd name="T27" fmla="*/ 254119162 h 1199"/>
              <a:gd name="T28" fmla="*/ 5880629 w 804"/>
              <a:gd name="T29" fmla="*/ 336301084 h 1199"/>
              <a:gd name="T30" fmla="*/ 150369588 w 804"/>
              <a:gd name="T31" fmla="*/ 336301084 h 1199"/>
              <a:gd name="T32" fmla="*/ 188171667 w 804"/>
              <a:gd name="T33" fmla="*/ 336301084 h 1199"/>
              <a:gd name="T34" fmla="*/ 224854029 w 804"/>
              <a:gd name="T35" fmla="*/ 336301084 h 119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804" h="1199">
                <a:moveTo>
                  <a:pt x="803" y="1199"/>
                </a:moveTo>
                <a:lnTo>
                  <a:pt x="803" y="1116"/>
                </a:lnTo>
                <a:lnTo>
                  <a:pt x="804" y="908"/>
                </a:lnTo>
                <a:lnTo>
                  <a:pt x="795" y="908"/>
                </a:lnTo>
                <a:lnTo>
                  <a:pt x="795" y="128"/>
                </a:lnTo>
                <a:lnTo>
                  <a:pt x="791" y="2"/>
                </a:lnTo>
                <a:lnTo>
                  <a:pt x="765" y="2"/>
                </a:lnTo>
                <a:lnTo>
                  <a:pt x="459" y="2"/>
                </a:lnTo>
                <a:lnTo>
                  <a:pt x="360" y="2"/>
                </a:lnTo>
                <a:lnTo>
                  <a:pt x="309" y="2"/>
                </a:lnTo>
                <a:lnTo>
                  <a:pt x="81" y="0"/>
                </a:lnTo>
                <a:lnTo>
                  <a:pt x="0" y="0"/>
                </a:lnTo>
                <a:lnTo>
                  <a:pt x="8" y="906"/>
                </a:lnTo>
                <a:lnTo>
                  <a:pt x="21" y="906"/>
                </a:lnTo>
                <a:lnTo>
                  <a:pt x="21" y="1199"/>
                </a:lnTo>
                <a:lnTo>
                  <a:pt x="537" y="1199"/>
                </a:lnTo>
                <a:lnTo>
                  <a:pt x="672" y="1199"/>
                </a:lnTo>
                <a:lnTo>
                  <a:pt x="803" y="119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4467824" y="2527301"/>
            <a:ext cx="415925" cy="727075"/>
          </a:xfrm>
          <a:custGeom>
            <a:avLst/>
            <a:gdLst>
              <a:gd name="T0" fmla="*/ 218689656 w 785"/>
              <a:gd name="T1" fmla="*/ 167170629 h 1374"/>
              <a:gd name="T2" fmla="*/ 218689656 w 785"/>
              <a:gd name="T3" fmla="*/ 0 h 1374"/>
              <a:gd name="T4" fmla="*/ 133908776 w 785"/>
              <a:gd name="T5" fmla="*/ 0 h 1374"/>
              <a:gd name="T6" fmla="*/ 78043425 w 785"/>
              <a:gd name="T7" fmla="*/ 0 h 1374"/>
              <a:gd name="T8" fmla="*/ 0 w 785"/>
              <a:gd name="T9" fmla="*/ 0 h 1374"/>
              <a:gd name="T10" fmla="*/ 842447 w 785"/>
              <a:gd name="T11" fmla="*/ 166890171 h 1374"/>
              <a:gd name="T12" fmla="*/ 3087912 w 785"/>
              <a:gd name="T13" fmla="*/ 167170629 h 1374"/>
              <a:gd name="T14" fmla="*/ 3087912 w 785"/>
              <a:gd name="T15" fmla="*/ 220933962 h 1374"/>
              <a:gd name="T16" fmla="*/ 2245995 w 785"/>
              <a:gd name="T17" fmla="*/ 294018229 h 1374"/>
              <a:gd name="T18" fmla="*/ 2526811 w 785"/>
              <a:gd name="T19" fmla="*/ 384743854 h 1374"/>
              <a:gd name="T20" fmla="*/ 7299086 w 785"/>
              <a:gd name="T21" fmla="*/ 384743854 h 1374"/>
              <a:gd name="T22" fmla="*/ 74674698 w 785"/>
              <a:gd name="T23" fmla="*/ 384743854 h 1374"/>
              <a:gd name="T24" fmla="*/ 96571427 w 785"/>
              <a:gd name="T25" fmla="*/ 384743854 h 1374"/>
              <a:gd name="T26" fmla="*/ 165912218 w 785"/>
              <a:gd name="T27" fmla="*/ 384743854 h 1374"/>
              <a:gd name="T28" fmla="*/ 165912218 w 785"/>
              <a:gd name="T29" fmla="*/ 276096942 h 1374"/>
              <a:gd name="T30" fmla="*/ 197915659 w 785"/>
              <a:gd name="T31" fmla="*/ 276096942 h 1374"/>
              <a:gd name="T32" fmla="*/ 220374020 w 785"/>
              <a:gd name="T33" fmla="*/ 276096942 h 1374"/>
              <a:gd name="T34" fmla="*/ 220374020 w 785"/>
              <a:gd name="T35" fmla="*/ 167170629 h 1374"/>
              <a:gd name="T36" fmla="*/ 218689656 w 785"/>
              <a:gd name="T37" fmla="*/ 167170629 h 13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785" h="1374">
                <a:moveTo>
                  <a:pt x="779" y="597"/>
                </a:moveTo>
                <a:lnTo>
                  <a:pt x="779" y="0"/>
                </a:lnTo>
                <a:lnTo>
                  <a:pt x="477" y="0"/>
                </a:lnTo>
                <a:lnTo>
                  <a:pt x="278" y="0"/>
                </a:lnTo>
                <a:lnTo>
                  <a:pt x="0" y="0"/>
                </a:lnTo>
                <a:lnTo>
                  <a:pt x="3" y="596"/>
                </a:lnTo>
                <a:lnTo>
                  <a:pt x="11" y="597"/>
                </a:lnTo>
                <a:lnTo>
                  <a:pt x="11" y="789"/>
                </a:lnTo>
                <a:lnTo>
                  <a:pt x="8" y="1050"/>
                </a:lnTo>
                <a:lnTo>
                  <a:pt x="9" y="1374"/>
                </a:lnTo>
                <a:lnTo>
                  <a:pt x="26" y="1374"/>
                </a:lnTo>
                <a:lnTo>
                  <a:pt x="266" y="1374"/>
                </a:lnTo>
                <a:lnTo>
                  <a:pt x="344" y="1374"/>
                </a:lnTo>
                <a:lnTo>
                  <a:pt x="591" y="1374"/>
                </a:lnTo>
                <a:lnTo>
                  <a:pt x="591" y="986"/>
                </a:lnTo>
                <a:lnTo>
                  <a:pt x="705" y="986"/>
                </a:lnTo>
                <a:lnTo>
                  <a:pt x="785" y="986"/>
                </a:lnTo>
                <a:lnTo>
                  <a:pt x="785" y="597"/>
                </a:lnTo>
                <a:lnTo>
                  <a:pt x="779" y="59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4780561" y="3048001"/>
            <a:ext cx="620712" cy="474663"/>
          </a:xfrm>
          <a:custGeom>
            <a:avLst/>
            <a:gdLst>
              <a:gd name="T0" fmla="*/ 328179226 w 1172"/>
              <a:gd name="T1" fmla="*/ 243911767 h 898"/>
              <a:gd name="T2" fmla="*/ 328740091 w 1172"/>
              <a:gd name="T3" fmla="*/ 219604053 h 898"/>
              <a:gd name="T4" fmla="*/ 328740091 w 1172"/>
              <a:gd name="T5" fmla="*/ 218207021 h 898"/>
              <a:gd name="T6" fmla="*/ 328179226 w 1172"/>
              <a:gd name="T7" fmla="*/ 109802026 h 898"/>
              <a:gd name="T8" fmla="*/ 326496101 w 1172"/>
              <a:gd name="T9" fmla="*/ 109802026 h 898"/>
              <a:gd name="T10" fmla="*/ 327056966 w 1172"/>
              <a:gd name="T11" fmla="*/ 0 h 898"/>
              <a:gd name="T12" fmla="*/ 190736536 w 1172"/>
              <a:gd name="T13" fmla="*/ 0 h 898"/>
              <a:gd name="T14" fmla="*/ 159882065 w 1172"/>
              <a:gd name="T15" fmla="*/ 838325 h 898"/>
              <a:gd name="T16" fmla="*/ 54416105 w 1172"/>
              <a:gd name="T17" fmla="*/ 838325 h 898"/>
              <a:gd name="T18" fmla="*/ 31976201 w 1172"/>
              <a:gd name="T19" fmla="*/ 838325 h 898"/>
              <a:gd name="T20" fmla="*/ 0 w 1172"/>
              <a:gd name="T21" fmla="*/ 838325 h 898"/>
              <a:gd name="T22" fmla="*/ 0 w 1172"/>
              <a:gd name="T23" fmla="*/ 109243319 h 898"/>
              <a:gd name="T24" fmla="*/ 2524688 w 1172"/>
              <a:gd name="T25" fmla="*/ 109243319 h 898"/>
              <a:gd name="T26" fmla="*/ 3365721 w 1172"/>
              <a:gd name="T27" fmla="*/ 218207021 h 898"/>
              <a:gd name="T28" fmla="*/ 111076201 w 1172"/>
              <a:gd name="T29" fmla="*/ 217927932 h 898"/>
              <a:gd name="T30" fmla="*/ 151467498 w 1172"/>
              <a:gd name="T31" fmla="*/ 219604053 h 898"/>
              <a:gd name="T32" fmla="*/ 159882065 w 1172"/>
              <a:gd name="T33" fmla="*/ 226309593 h 898"/>
              <a:gd name="T34" fmla="*/ 191858796 w 1172"/>
              <a:gd name="T35" fmla="*/ 219045346 h 898"/>
              <a:gd name="T36" fmla="*/ 232249563 w 1172"/>
              <a:gd name="T37" fmla="*/ 230500687 h 898"/>
              <a:gd name="T38" fmla="*/ 238981535 w 1172"/>
              <a:gd name="T39" fmla="*/ 243352531 h 898"/>
              <a:gd name="T40" fmla="*/ 255811198 w 1172"/>
              <a:gd name="T41" fmla="*/ 245587888 h 898"/>
              <a:gd name="T42" fmla="*/ 258896751 w 1172"/>
              <a:gd name="T43" fmla="*/ 241396793 h 898"/>
              <a:gd name="T44" fmla="*/ 281055957 w 1172"/>
              <a:gd name="T45" fmla="*/ 239999761 h 898"/>
              <a:gd name="T46" fmla="*/ 293678337 w 1172"/>
              <a:gd name="T47" fmla="*/ 250896396 h 898"/>
              <a:gd name="T48" fmla="*/ 328179226 w 1172"/>
              <a:gd name="T49" fmla="*/ 243911767 h 8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72" h="898">
                <a:moveTo>
                  <a:pt x="1170" y="873"/>
                </a:moveTo>
                <a:lnTo>
                  <a:pt x="1172" y="786"/>
                </a:lnTo>
                <a:lnTo>
                  <a:pt x="1172" y="781"/>
                </a:lnTo>
                <a:lnTo>
                  <a:pt x="1170" y="393"/>
                </a:lnTo>
                <a:lnTo>
                  <a:pt x="1164" y="393"/>
                </a:lnTo>
                <a:lnTo>
                  <a:pt x="1166" y="0"/>
                </a:lnTo>
                <a:lnTo>
                  <a:pt x="680" y="0"/>
                </a:lnTo>
                <a:lnTo>
                  <a:pt x="570" y="3"/>
                </a:lnTo>
                <a:lnTo>
                  <a:pt x="194" y="3"/>
                </a:lnTo>
                <a:lnTo>
                  <a:pt x="114" y="3"/>
                </a:lnTo>
                <a:lnTo>
                  <a:pt x="0" y="3"/>
                </a:lnTo>
                <a:lnTo>
                  <a:pt x="0" y="391"/>
                </a:lnTo>
                <a:lnTo>
                  <a:pt x="9" y="391"/>
                </a:lnTo>
                <a:lnTo>
                  <a:pt x="12" y="781"/>
                </a:lnTo>
                <a:lnTo>
                  <a:pt x="396" y="780"/>
                </a:lnTo>
                <a:lnTo>
                  <a:pt x="540" y="786"/>
                </a:lnTo>
                <a:lnTo>
                  <a:pt x="570" y="810"/>
                </a:lnTo>
                <a:lnTo>
                  <a:pt x="684" y="784"/>
                </a:lnTo>
                <a:lnTo>
                  <a:pt x="828" y="825"/>
                </a:lnTo>
                <a:lnTo>
                  <a:pt x="852" y="871"/>
                </a:lnTo>
                <a:lnTo>
                  <a:pt x="912" y="879"/>
                </a:lnTo>
                <a:lnTo>
                  <a:pt x="923" y="864"/>
                </a:lnTo>
                <a:lnTo>
                  <a:pt x="1002" y="859"/>
                </a:lnTo>
                <a:lnTo>
                  <a:pt x="1047" y="898"/>
                </a:lnTo>
                <a:lnTo>
                  <a:pt x="1170" y="87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4880574" y="2527300"/>
            <a:ext cx="517525" cy="522288"/>
          </a:xfrm>
          <a:custGeom>
            <a:avLst/>
            <a:gdLst>
              <a:gd name="T0" fmla="*/ 273856979 w 978"/>
              <a:gd name="T1" fmla="*/ 275816267 h 986"/>
              <a:gd name="T2" fmla="*/ 273856979 w 978"/>
              <a:gd name="T3" fmla="*/ 182381275 h 986"/>
              <a:gd name="T4" fmla="*/ 273017192 w 978"/>
              <a:gd name="T5" fmla="*/ 131314115 h 986"/>
              <a:gd name="T6" fmla="*/ 273017192 w 978"/>
              <a:gd name="T7" fmla="*/ 560956 h 986"/>
              <a:gd name="T8" fmla="*/ 234654725 w 978"/>
              <a:gd name="T9" fmla="*/ 560956 h 986"/>
              <a:gd name="T10" fmla="*/ 106966808 w 978"/>
              <a:gd name="T11" fmla="*/ 0 h 986"/>
              <a:gd name="T12" fmla="*/ 54603650 w 978"/>
              <a:gd name="T13" fmla="*/ 0 h 986"/>
              <a:gd name="T14" fmla="*/ 23801388 w 978"/>
              <a:gd name="T15" fmla="*/ 0 h 986"/>
              <a:gd name="T16" fmla="*/ 0 w 978"/>
              <a:gd name="T17" fmla="*/ 0 h 986"/>
              <a:gd name="T18" fmla="*/ 0 w 978"/>
              <a:gd name="T19" fmla="*/ 167509839 h 986"/>
              <a:gd name="T20" fmla="*/ 1680104 w 978"/>
              <a:gd name="T21" fmla="*/ 167509839 h 986"/>
              <a:gd name="T22" fmla="*/ 1680104 w 978"/>
              <a:gd name="T23" fmla="*/ 276657966 h 986"/>
              <a:gd name="T24" fmla="*/ 106966808 w 978"/>
              <a:gd name="T25" fmla="*/ 276657966 h 986"/>
              <a:gd name="T26" fmla="*/ 137768542 w 978"/>
              <a:gd name="T27" fmla="*/ 275816267 h 986"/>
              <a:gd name="T28" fmla="*/ 273856979 w 978"/>
              <a:gd name="T29" fmla="*/ 275816267 h 98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78" h="986">
                <a:moveTo>
                  <a:pt x="978" y="983"/>
                </a:moveTo>
                <a:lnTo>
                  <a:pt x="978" y="650"/>
                </a:lnTo>
                <a:lnTo>
                  <a:pt x="975" y="468"/>
                </a:lnTo>
                <a:lnTo>
                  <a:pt x="975" y="2"/>
                </a:lnTo>
                <a:lnTo>
                  <a:pt x="838" y="2"/>
                </a:lnTo>
                <a:lnTo>
                  <a:pt x="382" y="0"/>
                </a:lnTo>
                <a:lnTo>
                  <a:pt x="195" y="0"/>
                </a:lnTo>
                <a:lnTo>
                  <a:pt x="85" y="0"/>
                </a:lnTo>
                <a:lnTo>
                  <a:pt x="0" y="0"/>
                </a:lnTo>
                <a:lnTo>
                  <a:pt x="0" y="597"/>
                </a:lnTo>
                <a:lnTo>
                  <a:pt x="6" y="597"/>
                </a:lnTo>
                <a:lnTo>
                  <a:pt x="6" y="986"/>
                </a:lnTo>
                <a:lnTo>
                  <a:pt x="382" y="986"/>
                </a:lnTo>
                <a:lnTo>
                  <a:pt x="492" y="983"/>
                </a:lnTo>
                <a:lnTo>
                  <a:pt x="978" y="98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4155087" y="2122489"/>
            <a:ext cx="828675" cy="409575"/>
          </a:xfrm>
          <a:custGeom>
            <a:avLst/>
            <a:gdLst>
              <a:gd name="T0" fmla="*/ 437946001 w 1565"/>
              <a:gd name="T1" fmla="*/ 27441525 h 774"/>
              <a:gd name="T2" fmla="*/ 437946001 w 1565"/>
              <a:gd name="T3" fmla="*/ 163810421 h 774"/>
              <a:gd name="T4" fmla="*/ 438787384 w 1565"/>
              <a:gd name="T5" fmla="*/ 163810421 h 774"/>
              <a:gd name="T6" fmla="*/ 438787384 w 1565"/>
              <a:gd name="T7" fmla="*/ 214213546 h 774"/>
              <a:gd name="T8" fmla="*/ 407945848 w 1565"/>
              <a:gd name="T9" fmla="*/ 214213546 h 774"/>
              <a:gd name="T10" fmla="*/ 384114425 w 1565"/>
              <a:gd name="T11" fmla="*/ 214213546 h 774"/>
              <a:gd name="T12" fmla="*/ 299440785 w 1565"/>
              <a:gd name="T13" fmla="*/ 214213546 h 774"/>
              <a:gd name="T14" fmla="*/ 243646335 w 1565"/>
              <a:gd name="T15" fmla="*/ 214213546 h 774"/>
              <a:gd name="T16" fmla="*/ 165701641 w 1565"/>
              <a:gd name="T17" fmla="*/ 214213546 h 774"/>
              <a:gd name="T18" fmla="*/ 57196578 w 1565"/>
              <a:gd name="T19" fmla="*/ 216733437 h 774"/>
              <a:gd name="T20" fmla="*/ 43738684 w 1565"/>
              <a:gd name="T21" fmla="*/ 216733437 h 774"/>
              <a:gd name="T22" fmla="*/ 2523620 w 1565"/>
              <a:gd name="T23" fmla="*/ 216733437 h 774"/>
              <a:gd name="T24" fmla="*/ 2523620 w 1565"/>
              <a:gd name="T25" fmla="*/ 162970104 h 774"/>
              <a:gd name="T26" fmla="*/ 0 w 1565"/>
              <a:gd name="T27" fmla="*/ 162970104 h 774"/>
              <a:gd name="T28" fmla="*/ 0 w 1565"/>
              <a:gd name="T29" fmla="*/ 0 h 774"/>
              <a:gd name="T30" fmla="*/ 68131382 w 1565"/>
              <a:gd name="T31" fmla="*/ 4200525 h 774"/>
              <a:gd name="T32" fmla="*/ 107664209 w 1565"/>
              <a:gd name="T33" fmla="*/ 39482713 h 774"/>
              <a:gd name="T34" fmla="*/ 171589734 w 1565"/>
              <a:gd name="T35" fmla="*/ 71404692 h 774"/>
              <a:gd name="T36" fmla="*/ 218692892 w 1565"/>
              <a:gd name="T37" fmla="*/ 27441525 h 774"/>
              <a:gd name="T38" fmla="*/ 363366310 w 1565"/>
              <a:gd name="T39" fmla="*/ 27441525 h 774"/>
              <a:gd name="T40" fmla="*/ 401216901 w 1565"/>
              <a:gd name="T41" fmla="*/ 27441525 h 774"/>
              <a:gd name="T42" fmla="*/ 437946001 w 1565"/>
              <a:gd name="T43" fmla="*/ 27441525 h 77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565" h="774">
                <a:moveTo>
                  <a:pt x="1562" y="98"/>
                </a:moveTo>
                <a:lnTo>
                  <a:pt x="1562" y="585"/>
                </a:lnTo>
                <a:lnTo>
                  <a:pt x="1565" y="585"/>
                </a:lnTo>
                <a:lnTo>
                  <a:pt x="1565" y="765"/>
                </a:lnTo>
                <a:lnTo>
                  <a:pt x="1455" y="765"/>
                </a:lnTo>
                <a:lnTo>
                  <a:pt x="1370" y="765"/>
                </a:lnTo>
                <a:lnTo>
                  <a:pt x="1068" y="765"/>
                </a:lnTo>
                <a:lnTo>
                  <a:pt x="869" y="765"/>
                </a:lnTo>
                <a:lnTo>
                  <a:pt x="591" y="765"/>
                </a:lnTo>
                <a:lnTo>
                  <a:pt x="204" y="774"/>
                </a:lnTo>
                <a:lnTo>
                  <a:pt x="156" y="774"/>
                </a:lnTo>
                <a:lnTo>
                  <a:pt x="9" y="774"/>
                </a:lnTo>
                <a:lnTo>
                  <a:pt x="9" y="582"/>
                </a:lnTo>
                <a:lnTo>
                  <a:pt x="0" y="582"/>
                </a:lnTo>
                <a:lnTo>
                  <a:pt x="0" y="0"/>
                </a:lnTo>
                <a:lnTo>
                  <a:pt x="243" y="15"/>
                </a:lnTo>
                <a:lnTo>
                  <a:pt x="384" y="141"/>
                </a:lnTo>
                <a:lnTo>
                  <a:pt x="612" y="255"/>
                </a:lnTo>
                <a:lnTo>
                  <a:pt x="780" y="98"/>
                </a:lnTo>
                <a:lnTo>
                  <a:pt x="1296" y="98"/>
                </a:lnTo>
                <a:lnTo>
                  <a:pt x="1431" y="98"/>
                </a:lnTo>
                <a:lnTo>
                  <a:pt x="1562" y="9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26"/>
          <p:cNvSpPr>
            <a:spLocks/>
          </p:cNvSpPr>
          <p:nvPr/>
        </p:nvSpPr>
        <p:spPr bwMode="auto">
          <a:xfrm>
            <a:off x="4948837" y="4748214"/>
            <a:ext cx="581025" cy="522287"/>
          </a:xfrm>
          <a:custGeom>
            <a:avLst/>
            <a:gdLst>
              <a:gd name="T0" fmla="*/ 294858546 w 1098"/>
              <a:gd name="T1" fmla="*/ 192371478 h 987"/>
              <a:gd name="T2" fmla="*/ 295418404 w 1098"/>
              <a:gd name="T3" fmla="*/ 246694618 h 987"/>
              <a:gd name="T4" fmla="*/ 262656108 w 1098"/>
              <a:gd name="T5" fmla="*/ 200771991 h 987"/>
              <a:gd name="T6" fmla="*/ 134408333 w 1098"/>
              <a:gd name="T7" fmla="*/ 276376606 h 987"/>
              <a:gd name="T8" fmla="*/ 82325104 w 1098"/>
              <a:gd name="T9" fmla="*/ 251175068 h 987"/>
              <a:gd name="T10" fmla="*/ 81204858 w 1098"/>
              <a:gd name="T11" fmla="*/ 182010934 h 987"/>
              <a:gd name="T12" fmla="*/ 33602083 w 1098"/>
              <a:gd name="T13" fmla="*/ 182010934 h 987"/>
              <a:gd name="T14" fmla="*/ 22681671 w 1098"/>
              <a:gd name="T15" fmla="*/ 96325704 h 987"/>
              <a:gd name="T16" fmla="*/ 559858 w 1098"/>
              <a:gd name="T17" fmla="*/ 97445948 h 987"/>
              <a:gd name="T18" fmla="*/ 0 w 1098"/>
              <a:gd name="T19" fmla="*/ 25201538 h 987"/>
              <a:gd name="T20" fmla="*/ 0 w 1098"/>
              <a:gd name="T21" fmla="*/ 13440820 h 987"/>
              <a:gd name="T22" fmla="*/ 0 w 1098"/>
              <a:gd name="T23" fmla="*/ 559858 h 987"/>
              <a:gd name="T24" fmla="*/ 29402087 w 1098"/>
              <a:gd name="T25" fmla="*/ 0 h 987"/>
              <a:gd name="T26" fmla="*/ 160450213 w 1098"/>
              <a:gd name="T27" fmla="*/ 839787 h 987"/>
              <a:gd name="T28" fmla="*/ 294578088 w 1098"/>
              <a:gd name="T29" fmla="*/ 839787 h 987"/>
              <a:gd name="T30" fmla="*/ 294578088 w 1098"/>
              <a:gd name="T31" fmla="*/ 46202556 h 987"/>
              <a:gd name="T32" fmla="*/ 294578088 w 1098"/>
              <a:gd name="T33" fmla="*/ 103886430 h 987"/>
              <a:gd name="T34" fmla="*/ 295418404 w 1098"/>
              <a:gd name="T35" fmla="*/ 137488481 h 987"/>
              <a:gd name="T36" fmla="*/ 307459063 w 1098"/>
              <a:gd name="T37" fmla="*/ 192371478 h 987"/>
              <a:gd name="T38" fmla="*/ 294858546 w 1098"/>
              <a:gd name="T39" fmla="*/ 192371478 h 98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098" h="987">
                <a:moveTo>
                  <a:pt x="1053" y="687"/>
                </a:moveTo>
                <a:lnTo>
                  <a:pt x="1055" y="881"/>
                </a:lnTo>
                <a:lnTo>
                  <a:pt x="938" y="717"/>
                </a:lnTo>
                <a:lnTo>
                  <a:pt x="480" y="987"/>
                </a:lnTo>
                <a:lnTo>
                  <a:pt x="294" y="897"/>
                </a:lnTo>
                <a:lnTo>
                  <a:pt x="290" y="650"/>
                </a:lnTo>
                <a:lnTo>
                  <a:pt x="120" y="650"/>
                </a:lnTo>
                <a:lnTo>
                  <a:pt x="81" y="344"/>
                </a:lnTo>
                <a:lnTo>
                  <a:pt x="2" y="348"/>
                </a:lnTo>
                <a:lnTo>
                  <a:pt x="0" y="90"/>
                </a:lnTo>
                <a:lnTo>
                  <a:pt x="0" y="48"/>
                </a:lnTo>
                <a:lnTo>
                  <a:pt x="0" y="2"/>
                </a:lnTo>
                <a:lnTo>
                  <a:pt x="105" y="0"/>
                </a:lnTo>
                <a:lnTo>
                  <a:pt x="573" y="3"/>
                </a:lnTo>
                <a:lnTo>
                  <a:pt x="1052" y="3"/>
                </a:lnTo>
                <a:lnTo>
                  <a:pt x="1052" y="165"/>
                </a:lnTo>
                <a:lnTo>
                  <a:pt x="1052" y="371"/>
                </a:lnTo>
                <a:lnTo>
                  <a:pt x="1055" y="491"/>
                </a:lnTo>
                <a:lnTo>
                  <a:pt x="1098" y="687"/>
                </a:lnTo>
                <a:lnTo>
                  <a:pt x="1053" y="68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27"/>
          <p:cNvSpPr>
            <a:spLocks/>
          </p:cNvSpPr>
          <p:nvPr/>
        </p:nvSpPr>
        <p:spPr bwMode="auto">
          <a:xfrm>
            <a:off x="4285262" y="4079876"/>
            <a:ext cx="712787" cy="531813"/>
          </a:xfrm>
          <a:custGeom>
            <a:avLst/>
            <a:gdLst>
              <a:gd name="T0" fmla="*/ 374939201 w 1346"/>
              <a:gd name="T1" fmla="*/ 279651 h 1006"/>
              <a:gd name="T2" fmla="*/ 376902278 w 1346"/>
              <a:gd name="T3" fmla="*/ 279651 h 1006"/>
              <a:gd name="T4" fmla="*/ 377463081 w 1346"/>
              <a:gd name="T5" fmla="*/ 76292963 h 1006"/>
              <a:gd name="T6" fmla="*/ 377463081 w 1346"/>
              <a:gd name="T7" fmla="*/ 108989947 h 1006"/>
              <a:gd name="T8" fmla="*/ 349980535 w 1346"/>
              <a:gd name="T9" fmla="*/ 108989947 h 1006"/>
              <a:gd name="T10" fmla="*/ 349980535 w 1346"/>
              <a:gd name="T11" fmla="*/ 119888941 h 1006"/>
              <a:gd name="T12" fmla="*/ 349980535 w 1346"/>
              <a:gd name="T13" fmla="*/ 217979893 h 1006"/>
              <a:gd name="T14" fmla="*/ 297819990 w 1346"/>
              <a:gd name="T15" fmla="*/ 222172017 h 1006"/>
              <a:gd name="T16" fmla="*/ 297819990 w 1346"/>
              <a:gd name="T17" fmla="*/ 244808432 h 1006"/>
              <a:gd name="T18" fmla="*/ 83849382 w 1346"/>
              <a:gd name="T19" fmla="*/ 281138238 h 1006"/>
              <a:gd name="T20" fmla="*/ 84130048 w 1346"/>
              <a:gd name="T21" fmla="*/ 222172017 h 1006"/>
              <a:gd name="T22" fmla="*/ 38699674 w 1346"/>
              <a:gd name="T23" fmla="*/ 217421119 h 1006"/>
              <a:gd name="T24" fmla="*/ 0 w 1346"/>
              <a:gd name="T25" fmla="*/ 162926146 h 1006"/>
              <a:gd name="T26" fmla="*/ 0 w 1346"/>
              <a:gd name="T27" fmla="*/ 80485087 h 1006"/>
              <a:gd name="T28" fmla="*/ 0 w 1346"/>
              <a:gd name="T29" fmla="*/ 0 h 1006"/>
              <a:gd name="T30" fmla="*/ 105723364 w 1346"/>
              <a:gd name="T31" fmla="*/ 0 h 1006"/>
              <a:gd name="T32" fmla="*/ 166577157 w 1346"/>
              <a:gd name="T33" fmla="*/ 0 h 1006"/>
              <a:gd name="T34" fmla="*/ 230516163 w 1346"/>
              <a:gd name="T35" fmla="*/ 0 h 1006"/>
              <a:gd name="T36" fmla="*/ 374939201 w 1346"/>
              <a:gd name="T37" fmla="*/ 279651 h 100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46" h="1006">
                <a:moveTo>
                  <a:pt x="1337" y="1"/>
                </a:moveTo>
                <a:lnTo>
                  <a:pt x="1344" y="1"/>
                </a:lnTo>
                <a:lnTo>
                  <a:pt x="1346" y="273"/>
                </a:lnTo>
                <a:lnTo>
                  <a:pt x="1346" y="390"/>
                </a:lnTo>
                <a:lnTo>
                  <a:pt x="1248" y="390"/>
                </a:lnTo>
                <a:lnTo>
                  <a:pt x="1248" y="429"/>
                </a:lnTo>
                <a:lnTo>
                  <a:pt x="1248" y="780"/>
                </a:lnTo>
                <a:lnTo>
                  <a:pt x="1062" y="795"/>
                </a:lnTo>
                <a:lnTo>
                  <a:pt x="1062" y="876"/>
                </a:lnTo>
                <a:lnTo>
                  <a:pt x="299" y="1006"/>
                </a:lnTo>
                <a:lnTo>
                  <a:pt x="300" y="795"/>
                </a:lnTo>
                <a:lnTo>
                  <a:pt x="138" y="778"/>
                </a:lnTo>
                <a:lnTo>
                  <a:pt x="0" y="583"/>
                </a:lnTo>
                <a:lnTo>
                  <a:pt x="0" y="288"/>
                </a:lnTo>
                <a:lnTo>
                  <a:pt x="0" y="0"/>
                </a:lnTo>
                <a:lnTo>
                  <a:pt x="377" y="0"/>
                </a:lnTo>
                <a:lnTo>
                  <a:pt x="594" y="0"/>
                </a:lnTo>
                <a:lnTo>
                  <a:pt x="822" y="0"/>
                </a:lnTo>
                <a:lnTo>
                  <a:pt x="1337" y="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4480523" y="3254375"/>
            <a:ext cx="514350" cy="825500"/>
          </a:xfrm>
          <a:custGeom>
            <a:avLst/>
            <a:gdLst>
              <a:gd name="T0" fmla="*/ 271056629 w 972"/>
              <a:gd name="T1" fmla="*/ 436827083 h 1560"/>
              <a:gd name="T2" fmla="*/ 271337088 w 972"/>
              <a:gd name="T3" fmla="*/ 290378092 h 1560"/>
              <a:gd name="T4" fmla="*/ 272176875 w 972"/>
              <a:gd name="T5" fmla="*/ 290378092 h 1560"/>
              <a:gd name="T6" fmla="*/ 269656983 w 972"/>
              <a:gd name="T7" fmla="*/ 108926842 h 1560"/>
              <a:gd name="T8" fmla="*/ 162130317 w 972"/>
              <a:gd name="T9" fmla="*/ 109206771 h 1560"/>
              <a:gd name="T10" fmla="*/ 161290000 w 972"/>
              <a:gd name="T11" fmla="*/ 0 h 1560"/>
              <a:gd name="T12" fmla="*/ 158770108 w 972"/>
              <a:gd name="T13" fmla="*/ 0 h 1560"/>
              <a:gd name="T14" fmla="*/ 89605379 w 972"/>
              <a:gd name="T15" fmla="*/ 0 h 1560"/>
              <a:gd name="T16" fmla="*/ 67764025 w 972"/>
              <a:gd name="T17" fmla="*/ 0 h 1560"/>
              <a:gd name="T18" fmla="*/ 559858 w 972"/>
              <a:gd name="T19" fmla="*/ 0 h 1560"/>
              <a:gd name="T20" fmla="*/ 559858 w 972"/>
              <a:gd name="T21" fmla="*/ 32481837 h 1560"/>
              <a:gd name="T22" fmla="*/ 559858 w 972"/>
              <a:gd name="T23" fmla="*/ 45362813 h 1560"/>
              <a:gd name="T24" fmla="*/ 0 w 972"/>
              <a:gd name="T25" fmla="*/ 54603650 h 1560"/>
              <a:gd name="T26" fmla="*/ 559858 w 972"/>
              <a:gd name="T27" fmla="*/ 217573754 h 1560"/>
              <a:gd name="T28" fmla="*/ 3360208 w 972"/>
              <a:gd name="T29" fmla="*/ 218133612 h 1560"/>
              <a:gd name="T30" fmla="*/ 3360208 w 972"/>
              <a:gd name="T31" fmla="*/ 281977571 h 1560"/>
              <a:gd name="T32" fmla="*/ 1680104 w 972"/>
              <a:gd name="T33" fmla="*/ 282257500 h 1560"/>
              <a:gd name="T34" fmla="*/ 2520421 w 972"/>
              <a:gd name="T35" fmla="*/ 345821529 h 1560"/>
              <a:gd name="T36" fmla="*/ 2239963 w 972"/>
              <a:gd name="T37" fmla="*/ 436547154 h 1560"/>
              <a:gd name="T38" fmla="*/ 63004171 w 972"/>
              <a:gd name="T39" fmla="*/ 436547154 h 1560"/>
              <a:gd name="T40" fmla="*/ 126848129 w 972"/>
              <a:gd name="T41" fmla="*/ 436547154 h 1560"/>
              <a:gd name="T42" fmla="*/ 271056629 w 972"/>
              <a:gd name="T43" fmla="*/ 436827083 h 156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972" h="1560">
                <a:moveTo>
                  <a:pt x="968" y="1560"/>
                </a:moveTo>
                <a:lnTo>
                  <a:pt x="969" y="1037"/>
                </a:lnTo>
                <a:lnTo>
                  <a:pt x="972" y="1037"/>
                </a:lnTo>
                <a:lnTo>
                  <a:pt x="963" y="389"/>
                </a:lnTo>
                <a:lnTo>
                  <a:pt x="579" y="390"/>
                </a:lnTo>
                <a:lnTo>
                  <a:pt x="576" y="0"/>
                </a:lnTo>
                <a:lnTo>
                  <a:pt x="567" y="0"/>
                </a:lnTo>
                <a:lnTo>
                  <a:pt x="320" y="0"/>
                </a:lnTo>
                <a:lnTo>
                  <a:pt x="242" y="0"/>
                </a:lnTo>
                <a:lnTo>
                  <a:pt x="2" y="0"/>
                </a:lnTo>
                <a:lnTo>
                  <a:pt x="2" y="116"/>
                </a:lnTo>
                <a:lnTo>
                  <a:pt x="2" y="162"/>
                </a:lnTo>
                <a:lnTo>
                  <a:pt x="0" y="195"/>
                </a:lnTo>
                <a:lnTo>
                  <a:pt x="2" y="777"/>
                </a:lnTo>
                <a:lnTo>
                  <a:pt x="12" y="779"/>
                </a:lnTo>
                <a:lnTo>
                  <a:pt x="12" y="1007"/>
                </a:lnTo>
                <a:lnTo>
                  <a:pt x="6" y="1008"/>
                </a:lnTo>
                <a:lnTo>
                  <a:pt x="9" y="1235"/>
                </a:lnTo>
                <a:lnTo>
                  <a:pt x="8" y="1559"/>
                </a:lnTo>
                <a:lnTo>
                  <a:pt x="225" y="1559"/>
                </a:lnTo>
                <a:lnTo>
                  <a:pt x="453" y="1559"/>
                </a:lnTo>
                <a:lnTo>
                  <a:pt x="968" y="156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4444011" y="4492625"/>
            <a:ext cx="506412" cy="515938"/>
          </a:xfrm>
          <a:custGeom>
            <a:avLst/>
            <a:gdLst>
              <a:gd name="T0" fmla="*/ 267416228 w 957"/>
              <a:gd name="T1" fmla="*/ 135810106 h 976"/>
              <a:gd name="T2" fmla="*/ 267416228 w 957"/>
              <a:gd name="T3" fmla="*/ 148664680 h 976"/>
              <a:gd name="T4" fmla="*/ 267416228 w 957"/>
              <a:gd name="T5" fmla="*/ 160401212 h 976"/>
              <a:gd name="T6" fmla="*/ 267976085 w 957"/>
              <a:gd name="T7" fmla="*/ 232497733 h 976"/>
              <a:gd name="T8" fmla="*/ 249494958 w 957"/>
              <a:gd name="T9" fmla="*/ 245911064 h 976"/>
              <a:gd name="T10" fmla="*/ 214212805 w 957"/>
              <a:gd name="T11" fmla="*/ 239204398 h 976"/>
              <a:gd name="T12" fmla="*/ 122647483 w 957"/>
              <a:gd name="T13" fmla="*/ 272737725 h 976"/>
              <a:gd name="T14" fmla="*/ 82604952 w 957"/>
              <a:gd name="T15" fmla="*/ 269384657 h 976"/>
              <a:gd name="T16" fmla="*/ 52922964 w 957"/>
              <a:gd name="T17" fmla="*/ 238924756 h 976"/>
              <a:gd name="T18" fmla="*/ 26321782 w 957"/>
              <a:gd name="T19" fmla="*/ 223275870 h 976"/>
              <a:gd name="T20" fmla="*/ 27161569 w 957"/>
              <a:gd name="T21" fmla="*/ 108983445 h 976"/>
              <a:gd name="T22" fmla="*/ 0 w 957"/>
              <a:gd name="T23" fmla="*/ 108145045 h 976"/>
              <a:gd name="T24" fmla="*/ 0 w 957"/>
              <a:gd name="T25" fmla="*/ 63154300 h 976"/>
              <a:gd name="T26" fmla="*/ 213652947 w 957"/>
              <a:gd name="T27" fmla="*/ 26826662 h 976"/>
              <a:gd name="T28" fmla="*/ 213652947 w 957"/>
              <a:gd name="T29" fmla="*/ 4191468 h 976"/>
              <a:gd name="T30" fmla="*/ 265736125 w 957"/>
              <a:gd name="T31" fmla="*/ 0 h 976"/>
              <a:gd name="T32" fmla="*/ 267416228 w 957"/>
              <a:gd name="T33" fmla="*/ 0 h 976"/>
              <a:gd name="T34" fmla="*/ 267136299 w 957"/>
              <a:gd name="T35" fmla="*/ 51417768 h 976"/>
              <a:gd name="T36" fmla="*/ 267416228 w 957"/>
              <a:gd name="T37" fmla="*/ 135810106 h 9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57" h="976">
                <a:moveTo>
                  <a:pt x="955" y="486"/>
                </a:moveTo>
                <a:lnTo>
                  <a:pt x="955" y="532"/>
                </a:lnTo>
                <a:lnTo>
                  <a:pt x="955" y="574"/>
                </a:lnTo>
                <a:lnTo>
                  <a:pt x="957" y="832"/>
                </a:lnTo>
                <a:lnTo>
                  <a:pt x="891" y="880"/>
                </a:lnTo>
                <a:lnTo>
                  <a:pt x="765" y="856"/>
                </a:lnTo>
                <a:lnTo>
                  <a:pt x="438" y="976"/>
                </a:lnTo>
                <a:lnTo>
                  <a:pt x="295" y="964"/>
                </a:lnTo>
                <a:lnTo>
                  <a:pt x="189" y="855"/>
                </a:lnTo>
                <a:lnTo>
                  <a:pt x="94" y="799"/>
                </a:lnTo>
                <a:lnTo>
                  <a:pt x="97" y="390"/>
                </a:lnTo>
                <a:lnTo>
                  <a:pt x="0" y="387"/>
                </a:lnTo>
                <a:lnTo>
                  <a:pt x="0" y="226"/>
                </a:lnTo>
                <a:lnTo>
                  <a:pt x="763" y="96"/>
                </a:lnTo>
                <a:lnTo>
                  <a:pt x="763" y="15"/>
                </a:lnTo>
                <a:lnTo>
                  <a:pt x="949" y="0"/>
                </a:lnTo>
                <a:lnTo>
                  <a:pt x="955" y="0"/>
                </a:lnTo>
                <a:lnTo>
                  <a:pt x="954" y="184"/>
                </a:lnTo>
                <a:lnTo>
                  <a:pt x="955" y="48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4990112" y="3460750"/>
            <a:ext cx="414337" cy="825500"/>
          </a:xfrm>
          <a:custGeom>
            <a:avLst/>
            <a:gdLst>
              <a:gd name="T0" fmla="*/ 218971806 w 782"/>
              <a:gd name="T1" fmla="*/ 436267225 h 1560"/>
              <a:gd name="T2" fmla="*/ 218971806 w 782"/>
              <a:gd name="T3" fmla="*/ 393424304 h 1560"/>
              <a:gd name="T4" fmla="*/ 219533439 w 782"/>
              <a:gd name="T5" fmla="*/ 327620313 h 1560"/>
              <a:gd name="T6" fmla="*/ 217849069 w 782"/>
              <a:gd name="T7" fmla="*/ 327620313 h 1560"/>
              <a:gd name="T8" fmla="*/ 217849069 w 782"/>
              <a:gd name="T9" fmla="*/ 28001912 h 1560"/>
              <a:gd name="T10" fmla="*/ 217287436 w 782"/>
              <a:gd name="T11" fmla="*/ 26041879 h 1560"/>
              <a:gd name="T12" fmla="*/ 182757587 w 782"/>
              <a:gd name="T13" fmla="*/ 33042225 h 1560"/>
              <a:gd name="T14" fmla="*/ 170124547 w 782"/>
              <a:gd name="T15" fmla="*/ 22121283 h 1560"/>
              <a:gd name="T16" fmla="*/ 147946391 w 782"/>
              <a:gd name="T17" fmla="*/ 23521458 h 1560"/>
              <a:gd name="T18" fmla="*/ 144858467 w 782"/>
              <a:gd name="T19" fmla="*/ 27721983 h 1560"/>
              <a:gd name="T20" fmla="*/ 128014238 w 782"/>
              <a:gd name="T21" fmla="*/ 25481492 h 1560"/>
              <a:gd name="T22" fmla="*/ 121276758 w 782"/>
              <a:gd name="T23" fmla="*/ 12601046 h 1560"/>
              <a:gd name="T24" fmla="*/ 80851348 w 782"/>
              <a:gd name="T25" fmla="*/ 1120246 h 1560"/>
              <a:gd name="T26" fmla="*/ 48847789 w 782"/>
              <a:gd name="T27" fmla="*/ 8400521 h 1560"/>
              <a:gd name="T28" fmla="*/ 40425409 w 782"/>
              <a:gd name="T29" fmla="*/ 1680104 h 1560"/>
              <a:gd name="T30" fmla="*/ 0 w 782"/>
              <a:gd name="T31" fmla="*/ 0 h 1560"/>
              <a:gd name="T32" fmla="*/ 2526820 w 782"/>
              <a:gd name="T33" fmla="*/ 181451250 h 1560"/>
              <a:gd name="T34" fmla="*/ 1684370 w 782"/>
              <a:gd name="T35" fmla="*/ 181451250 h 1560"/>
              <a:gd name="T36" fmla="*/ 1403553 w 782"/>
              <a:gd name="T37" fmla="*/ 327900242 h 1560"/>
              <a:gd name="T38" fmla="*/ 3368740 w 782"/>
              <a:gd name="T39" fmla="*/ 327900242 h 1560"/>
              <a:gd name="T40" fmla="*/ 3930373 w 782"/>
              <a:gd name="T41" fmla="*/ 404065317 h 1560"/>
              <a:gd name="T42" fmla="*/ 3930373 w 782"/>
              <a:gd name="T43" fmla="*/ 436827083 h 1560"/>
              <a:gd name="T44" fmla="*/ 48847789 w 782"/>
              <a:gd name="T45" fmla="*/ 436267225 h 1560"/>
              <a:gd name="T46" fmla="*/ 128575871 w 782"/>
              <a:gd name="T47" fmla="*/ 436827083 h 1560"/>
              <a:gd name="T48" fmla="*/ 218971806 w 782"/>
              <a:gd name="T49" fmla="*/ 436267225 h 15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82" h="1560">
                <a:moveTo>
                  <a:pt x="780" y="1558"/>
                </a:moveTo>
                <a:lnTo>
                  <a:pt x="780" y="1405"/>
                </a:lnTo>
                <a:lnTo>
                  <a:pt x="782" y="1170"/>
                </a:lnTo>
                <a:lnTo>
                  <a:pt x="776" y="1170"/>
                </a:lnTo>
                <a:lnTo>
                  <a:pt x="776" y="100"/>
                </a:lnTo>
                <a:lnTo>
                  <a:pt x="774" y="93"/>
                </a:lnTo>
                <a:lnTo>
                  <a:pt x="651" y="118"/>
                </a:lnTo>
                <a:lnTo>
                  <a:pt x="606" y="79"/>
                </a:lnTo>
                <a:lnTo>
                  <a:pt x="527" y="84"/>
                </a:lnTo>
                <a:lnTo>
                  <a:pt x="516" y="99"/>
                </a:lnTo>
                <a:lnTo>
                  <a:pt x="456" y="91"/>
                </a:lnTo>
                <a:lnTo>
                  <a:pt x="432" y="45"/>
                </a:lnTo>
                <a:lnTo>
                  <a:pt x="288" y="4"/>
                </a:lnTo>
                <a:lnTo>
                  <a:pt x="174" y="30"/>
                </a:lnTo>
                <a:lnTo>
                  <a:pt x="144" y="6"/>
                </a:lnTo>
                <a:lnTo>
                  <a:pt x="0" y="0"/>
                </a:lnTo>
                <a:lnTo>
                  <a:pt x="9" y="648"/>
                </a:lnTo>
                <a:lnTo>
                  <a:pt x="6" y="648"/>
                </a:lnTo>
                <a:lnTo>
                  <a:pt x="5" y="1171"/>
                </a:lnTo>
                <a:lnTo>
                  <a:pt x="12" y="1171"/>
                </a:lnTo>
                <a:lnTo>
                  <a:pt x="14" y="1443"/>
                </a:lnTo>
                <a:lnTo>
                  <a:pt x="14" y="1560"/>
                </a:lnTo>
                <a:lnTo>
                  <a:pt x="174" y="1558"/>
                </a:lnTo>
                <a:lnTo>
                  <a:pt x="458" y="1560"/>
                </a:lnTo>
                <a:lnTo>
                  <a:pt x="780" y="155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31"/>
          <p:cNvSpPr>
            <a:spLocks/>
          </p:cNvSpPr>
          <p:nvPr/>
        </p:nvSpPr>
        <p:spPr bwMode="auto">
          <a:xfrm>
            <a:off x="4945662" y="4284664"/>
            <a:ext cx="560387" cy="465137"/>
          </a:xfrm>
          <a:custGeom>
            <a:avLst/>
            <a:gdLst>
              <a:gd name="T0" fmla="*/ 296818138 w 1058"/>
              <a:gd name="T1" fmla="*/ 127687779 h 879"/>
              <a:gd name="T2" fmla="*/ 296818138 w 1058"/>
              <a:gd name="T3" fmla="*/ 109766511 h 879"/>
              <a:gd name="T4" fmla="*/ 296257221 w 1058"/>
              <a:gd name="T5" fmla="*/ 35842007 h 879"/>
              <a:gd name="T6" fmla="*/ 279143701 w 1058"/>
              <a:gd name="T7" fmla="*/ 559858 h 879"/>
              <a:gd name="T8" fmla="*/ 242392272 w 1058"/>
              <a:gd name="T9" fmla="*/ 0 h 879"/>
              <a:gd name="T10" fmla="*/ 152056087 w 1058"/>
              <a:gd name="T11" fmla="*/ 559858 h 879"/>
              <a:gd name="T12" fmla="*/ 72381026 w 1058"/>
              <a:gd name="T13" fmla="*/ 0 h 879"/>
              <a:gd name="T14" fmla="*/ 27493391 w 1058"/>
              <a:gd name="T15" fmla="*/ 559858 h 879"/>
              <a:gd name="T16" fmla="*/ 0 w 1058"/>
              <a:gd name="T17" fmla="*/ 559858 h 879"/>
              <a:gd name="T18" fmla="*/ 0 w 1058"/>
              <a:gd name="T19" fmla="*/ 11480788 h 879"/>
              <a:gd name="T20" fmla="*/ 0 w 1058"/>
              <a:gd name="T21" fmla="*/ 109766511 h 879"/>
              <a:gd name="T22" fmla="*/ 1683280 w 1058"/>
              <a:gd name="T23" fmla="*/ 109766511 h 879"/>
              <a:gd name="T24" fmla="*/ 1402556 w 1058"/>
              <a:gd name="T25" fmla="*/ 161289827 h 879"/>
              <a:gd name="T26" fmla="*/ 1683280 w 1058"/>
              <a:gd name="T27" fmla="*/ 245854802 h 879"/>
              <a:gd name="T28" fmla="*/ 31140674 w 1058"/>
              <a:gd name="T29" fmla="*/ 245294945 h 879"/>
              <a:gd name="T30" fmla="*/ 162436488 w 1058"/>
              <a:gd name="T31" fmla="*/ 246134731 h 879"/>
              <a:gd name="T32" fmla="*/ 296818138 w 1058"/>
              <a:gd name="T33" fmla="*/ 246134731 h 879"/>
              <a:gd name="T34" fmla="*/ 296818138 w 1058"/>
              <a:gd name="T35" fmla="*/ 146168905 h 879"/>
              <a:gd name="T36" fmla="*/ 296818138 w 1058"/>
              <a:gd name="T37" fmla="*/ 127687779 h 87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58" h="879">
                <a:moveTo>
                  <a:pt x="1058" y="456"/>
                </a:moveTo>
                <a:lnTo>
                  <a:pt x="1058" y="392"/>
                </a:lnTo>
                <a:lnTo>
                  <a:pt x="1056" y="128"/>
                </a:lnTo>
                <a:lnTo>
                  <a:pt x="995" y="2"/>
                </a:lnTo>
                <a:lnTo>
                  <a:pt x="864" y="0"/>
                </a:lnTo>
                <a:lnTo>
                  <a:pt x="542" y="2"/>
                </a:lnTo>
                <a:lnTo>
                  <a:pt x="258" y="0"/>
                </a:lnTo>
                <a:lnTo>
                  <a:pt x="98" y="2"/>
                </a:lnTo>
                <a:lnTo>
                  <a:pt x="0" y="2"/>
                </a:lnTo>
                <a:lnTo>
                  <a:pt x="0" y="41"/>
                </a:lnTo>
                <a:lnTo>
                  <a:pt x="0" y="392"/>
                </a:lnTo>
                <a:lnTo>
                  <a:pt x="6" y="392"/>
                </a:lnTo>
                <a:lnTo>
                  <a:pt x="5" y="576"/>
                </a:lnTo>
                <a:lnTo>
                  <a:pt x="6" y="878"/>
                </a:lnTo>
                <a:lnTo>
                  <a:pt x="111" y="876"/>
                </a:lnTo>
                <a:lnTo>
                  <a:pt x="579" y="879"/>
                </a:lnTo>
                <a:lnTo>
                  <a:pt x="1058" y="879"/>
                </a:lnTo>
                <a:lnTo>
                  <a:pt x="1058" y="522"/>
                </a:lnTo>
                <a:lnTo>
                  <a:pt x="1058" y="45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5707662" y="2430463"/>
            <a:ext cx="706437" cy="361950"/>
          </a:xfrm>
          <a:custGeom>
            <a:avLst/>
            <a:gdLst>
              <a:gd name="T0" fmla="*/ 373542841 w 1336"/>
              <a:gd name="T1" fmla="*/ 172770800 h 684"/>
              <a:gd name="T2" fmla="*/ 373542841 w 1336"/>
              <a:gd name="T3" fmla="*/ 191531875 h 684"/>
              <a:gd name="T4" fmla="*/ 244088789 w 1336"/>
              <a:gd name="T5" fmla="*/ 191251946 h 684"/>
              <a:gd name="T6" fmla="*/ 235141997 w 1336"/>
              <a:gd name="T7" fmla="*/ 191531875 h 684"/>
              <a:gd name="T8" fmla="*/ 108484083 w 1336"/>
              <a:gd name="T9" fmla="*/ 191251946 h 684"/>
              <a:gd name="T10" fmla="*/ 24604735 w 1336"/>
              <a:gd name="T11" fmla="*/ 148409025 h 684"/>
              <a:gd name="T12" fmla="*/ 0 w 1336"/>
              <a:gd name="T13" fmla="*/ 164370279 h 684"/>
              <a:gd name="T14" fmla="*/ 0 w 1336"/>
              <a:gd name="T15" fmla="*/ 55163508 h 684"/>
              <a:gd name="T16" fmla="*/ 52844237 w 1336"/>
              <a:gd name="T17" fmla="*/ 55163508 h 684"/>
              <a:gd name="T18" fmla="*/ 108484083 w 1336"/>
              <a:gd name="T19" fmla="*/ 559858 h 684"/>
              <a:gd name="T20" fmla="*/ 218366233 w 1336"/>
              <a:gd name="T21" fmla="*/ 0 h 684"/>
              <a:gd name="T22" fmla="*/ 272608010 w 1336"/>
              <a:gd name="T23" fmla="*/ 559858 h 684"/>
              <a:gd name="T24" fmla="*/ 272608010 w 1336"/>
              <a:gd name="T25" fmla="*/ 55443437 h 684"/>
              <a:gd name="T26" fmla="*/ 373542841 w 1336"/>
              <a:gd name="T27" fmla="*/ 54603650 h 684"/>
              <a:gd name="T28" fmla="*/ 373263121 w 1336"/>
              <a:gd name="T29" fmla="*/ 155129442 h 684"/>
              <a:gd name="T30" fmla="*/ 373542841 w 1336"/>
              <a:gd name="T31" fmla="*/ 172770800 h 68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336" h="684">
                <a:moveTo>
                  <a:pt x="1336" y="617"/>
                </a:moveTo>
                <a:lnTo>
                  <a:pt x="1336" y="684"/>
                </a:lnTo>
                <a:lnTo>
                  <a:pt x="873" y="683"/>
                </a:lnTo>
                <a:lnTo>
                  <a:pt x="841" y="684"/>
                </a:lnTo>
                <a:lnTo>
                  <a:pt x="388" y="683"/>
                </a:lnTo>
                <a:lnTo>
                  <a:pt x="88" y="530"/>
                </a:lnTo>
                <a:lnTo>
                  <a:pt x="0" y="587"/>
                </a:lnTo>
                <a:lnTo>
                  <a:pt x="0" y="197"/>
                </a:lnTo>
                <a:lnTo>
                  <a:pt x="189" y="197"/>
                </a:lnTo>
                <a:lnTo>
                  <a:pt x="388" y="2"/>
                </a:lnTo>
                <a:lnTo>
                  <a:pt x="781" y="0"/>
                </a:lnTo>
                <a:lnTo>
                  <a:pt x="975" y="2"/>
                </a:lnTo>
                <a:lnTo>
                  <a:pt x="975" y="198"/>
                </a:lnTo>
                <a:lnTo>
                  <a:pt x="1336" y="195"/>
                </a:lnTo>
                <a:lnTo>
                  <a:pt x="1335" y="554"/>
                </a:lnTo>
                <a:lnTo>
                  <a:pt x="1336" y="6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4982173" y="2019300"/>
            <a:ext cx="622300" cy="509588"/>
          </a:xfrm>
          <a:custGeom>
            <a:avLst/>
            <a:gdLst>
              <a:gd name="T0" fmla="*/ 329300417 w 1176"/>
              <a:gd name="T1" fmla="*/ 269937557 h 962"/>
              <a:gd name="T2" fmla="*/ 328740558 w 1176"/>
              <a:gd name="T3" fmla="*/ 58926277 h 962"/>
              <a:gd name="T4" fmla="*/ 328740558 w 1176"/>
              <a:gd name="T5" fmla="*/ 37039420 h 962"/>
              <a:gd name="T6" fmla="*/ 328740558 w 1176"/>
              <a:gd name="T7" fmla="*/ 560971 h 962"/>
              <a:gd name="T8" fmla="*/ 327900242 w 1176"/>
              <a:gd name="T9" fmla="*/ 560971 h 962"/>
              <a:gd name="T10" fmla="*/ 117047433 w 1176"/>
              <a:gd name="T11" fmla="*/ 560971 h 962"/>
              <a:gd name="T12" fmla="*/ 83445350 w 1176"/>
              <a:gd name="T13" fmla="*/ 0 h 962"/>
              <a:gd name="T14" fmla="*/ 279929 w 1176"/>
              <a:gd name="T15" fmla="*/ 560971 h 962"/>
              <a:gd name="T16" fmla="*/ 0 w 1176"/>
              <a:gd name="T17" fmla="*/ 58926277 h 962"/>
              <a:gd name="T18" fmla="*/ 0 w 1176"/>
              <a:gd name="T19" fmla="*/ 82215826 h 962"/>
              <a:gd name="T20" fmla="*/ 0 w 1176"/>
              <a:gd name="T21" fmla="*/ 218868046 h 962"/>
              <a:gd name="T22" fmla="*/ 840317 w 1176"/>
              <a:gd name="T23" fmla="*/ 218868046 h 962"/>
              <a:gd name="T24" fmla="*/ 840317 w 1176"/>
              <a:gd name="T25" fmla="*/ 269376586 h 962"/>
              <a:gd name="T26" fmla="*/ 53203475 w 1176"/>
              <a:gd name="T27" fmla="*/ 269376586 h 962"/>
              <a:gd name="T28" fmla="*/ 180891392 w 1176"/>
              <a:gd name="T29" fmla="*/ 269937557 h 962"/>
              <a:gd name="T30" fmla="*/ 219253858 w 1176"/>
              <a:gd name="T31" fmla="*/ 269937557 h 962"/>
              <a:gd name="T32" fmla="*/ 309139167 w 1176"/>
              <a:gd name="T33" fmla="*/ 269937557 h 962"/>
              <a:gd name="T34" fmla="*/ 318659933 w 1176"/>
              <a:gd name="T35" fmla="*/ 269937557 h 962"/>
              <a:gd name="T36" fmla="*/ 329300417 w 1176"/>
              <a:gd name="T37" fmla="*/ 269937557 h 9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76" h="962">
                <a:moveTo>
                  <a:pt x="1176" y="962"/>
                </a:moveTo>
                <a:lnTo>
                  <a:pt x="1174" y="210"/>
                </a:lnTo>
                <a:lnTo>
                  <a:pt x="1174" y="132"/>
                </a:lnTo>
                <a:lnTo>
                  <a:pt x="1174" y="2"/>
                </a:lnTo>
                <a:lnTo>
                  <a:pt x="1171" y="2"/>
                </a:lnTo>
                <a:lnTo>
                  <a:pt x="418" y="2"/>
                </a:lnTo>
                <a:lnTo>
                  <a:pt x="298" y="0"/>
                </a:lnTo>
                <a:lnTo>
                  <a:pt x="1" y="2"/>
                </a:lnTo>
                <a:lnTo>
                  <a:pt x="0" y="210"/>
                </a:lnTo>
                <a:lnTo>
                  <a:pt x="0" y="293"/>
                </a:lnTo>
                <a:lnTo>
                  <a:pt x="0" y="780"/>
                </a:lnTo>
                <a:lnTo>
                  <a:pt x="3" y="780"/>
                </a:lnTo>
                <a:lnTo>
                  <a:pt x="3" y="960"/>
                </a:lnTo>
                <a:lnTo>
                  <a:pt x="190" y="960"/>
                </a:lnTo>
                <a:lnTo>
                  <a:pt x="646" y="962"/>
                </a:lnTo>
                <a:lnTo>
                  <a:pt x="783" y="962"/>
                </a:lnTo>
                <a:lnTo>
                  <a:pt x="1104" y="962"/>
                </a:lnTo>
                <a:lnTo>
                  <a:pt x="1138" y="962"/>
                </a:lnTo>
                <a:lnTo>
                  <a:pt x="1176" y="962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4975824" y="1539876"/>
            <a:ext cx="627063" cy="481013"/>
          </a:xfrm>
          <a:custGeom>
            <a:avLst/>
            <a:gdLst>
              <a:gd name="T0" fmla="*/ 331261243 w 1185"/>
              <a:gd name="T1" fmla="*/ 254536310 h 909"/>
              <a:gd name="T2" fmla="*/ 331821102 w 1185"/>
              <a:gd name="T3" fmla="*/ 234654969 h 909"/>
              <a:gd name="T4" fmla="*/ 331821102 w 1185"/>
              <a:gd name="T5" fmla="*/ 78125190 h 909"/>
              <a:gd name="T6" fmla="*/ 331821102 w 1185"/>
              <a:gd name="T7" fmla="*/ 279929 h 909"/>
              <a:gd name="T8" fmla="*/ 312499624 w 1185"/>
              <a:gd name="T9" fmla="*/ 279929 h 909"/>
              <a:gd name="T10" fmla="*/ 215893822 w 1185"/>
              <a:gd name="T11" fmla="*/ 0 h 909"/>
              <a:gd name="T12" fmla="*/ 157929918 w 1185"/>
              <a:gd name="T13" fmla="*/ 279929 h 909"/>
              <a:gd name="T14" fmla="*/ 56563728 w 1185"/>
              <a:gd name="T15" fmla="*/ 279929 h 909"/>
              <a:gd name="T16" fmla="*/ 33042251 w 1185"/>
              <a:gd name="T17" fmla="*/ 840318 h 909"/>
              <a:gd name="T18" fmla="*/ 0 w 1185"/>
              <a:gd name="T19" fmla="*/ 840318 h 909"/>
              <a:gd name="T20" fmla="*/ 1120247 w 1185"/>
              <a:gd name="T21" fmla="*/ 36122542 h 909"/>
              <a:gd name="T22" fmla="*/ 1120247 w 1185"/>
              <a:gd name="T23" fmla="*/ 254536310 h 909"/>
              <a:gd name="T24" fmla="*/ 3640140 w 1185"/>
              <a:gd name="T25" fmla="*/ 254536310 h 909"/>
              <a:gd name="T26" fmla="*/ 86805628 w 1185"/>
              <a:gd name="T27" fmla="*/ 253976452 h 909"/>
              <a:gd name="T28" fmla="*/ 120407738 w 1185"/>
              <a:gd name="T29" fmla="*/ 254536310 h 909"/>
              <a:gd name="T30" fmla="*/ 331261243 w 1185"/>
              <a:gd name="T31" fmla="*/ 254536310 h 9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185" h="909">
                <a:moveTo>
                  <a:pt x="1183" y="909"/>
                </a:moveTo>
                <a:lnTo>
                  <a:pt x="1185" y="838"/>
                </a:lnTo>
                <a:lnTo>
                  <a:pt x="1185" y="279"/>
                </a:lnTo>
                <a:lnTo>
                  <a:pt x="1185" y="1"/>
                </a:lnTo>
                <a:lnTo>
                  <a:pt x="1116" y="1"/>
                </a:lnTo>
                <a:lnTo>
                  <a:pt x="771" y="0"/>
                </a:lnTo>
                <a:lnTo>
                  <a:pt x="564" y="1"/>
                </a:lnTo>
                <a:lnTo>
                  <a:pt x="202" y="1"/>
                </a:lnTo>
                <a:lnTo>
                  <a:pt x="118" y="3"/>
                </a:lnTo>
                <a:lnTo>
                  <a:pt x="0" y="3"/>
                </a:lnTo>
                <a:lnTo>
                  <a:pt x="4" y="129"/>
                </a:lnTo>
                <a:lnTo>
                  <a:pt x="4" y="909"/>
                </a:lnTo>
                <a:lnTo>
                  <a:pt x="13" y="909"/>
                </a:lnTo>
                <a:lnTo>
                  <a:pt x="310" y="907"/>
                </a:lnTo>
                <a:lnTo>
                  <a:pt x="430" y="909"/>
                </a:lnTo>
                <a:lnTo>
                  <a:pt x="1183" y="90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5601299" y="1539876"/>
            <a:ext cx="688975" cy="481013"/>
          </a:xfrm>
          <a:custGeom>
            <a:avLst/>
            <a:gdLst>
              <a:gd name="T0" fmla="*/ 236978803 w 1301"/>
              <a:gd name="T1" fmla="*/ 279929 h 909"/>
              <a:gd name="T2" fmla="*/ 161537894 w 1301"/>
              <a:gd name="T3" fmla="*/ 279929 h 909"/>
              <a:gd name="T4" fmla="*/ 75721053 w 1301"/>
              <a:gd name="T5" fmla="*/ 279929 h 909"/>
              <a:gd name="T6" fmla="*/ 45151958 w 1301"/>
              <a:gd name="T7" fmla="*/ 279929 h 909"/>
              <a:gd name="T8" fmla="*/ 560818 w 1301"/>
              <a:gd name="T9" fmla="*/ 279929 h 909"/>
              <a:gd name="T10" fmla="*/ 560818 w 1301"/>
              <a:gd name="T11" fmla="*/ 78125190 h 909"/>
              <a:gd name="T12" fmla="*/ 560818 w 1301"/>
              <a:gd name="T13" fmla="*/ 234654969 h 909"/>
              <a:gd name="T14" fmla="*/ 0 w 1301"/>
              <a:gd name="T15" fmla="*/ 254536310 h 909"/>
              <a:gd name="T16" fmla="*/ 841492 w 1301"/>
              <a:gd name="T17" fmla="*/ 254536310 h 909"/>
              <a:gd name="T18" fmla="*/ 109094240 w 1301"/>
              <a:gd name="T19" fmla="*/ 253976452 h 909"/>
              <a:gd name="T20" fmla="*/ 173036521 w 1301"/>
              <a:gd name="T21" fmla="*/ 253976452 h 909"/>
              <a:gd name="T22" fmla="*/ 207812018 w 1301"/>
              <a:gd name="T23" fmla="*/ 253976452 h 909"/>
              <a:gd name="T24" fmla="*/ 236978803 w 1301"/>
              <a:gd name="T25" fmla="*/ 194052498 h 909"/>
              <a:gd name="T26" fmla="*/ 363460526 w 1301"/>
              <a:gd name="T27" fmla="*/ 136088579 h 909"/>
              <a:gd name="T28" fmla="*/ 364862837 w 1301"/>
              <a:gd name="T29" fmla="*/ 0 h 909"/>
              <a:gd name="T30" fmla="*/ 300920555 w 1301"/>
              <a:gd name="T31" fmla="*/ 0 h 909"/>
              <a:gd name="T32" fmla="*/ 236978803 w 1301"/>
              <a:gd name="T33" fmla="*/ 279929 h 9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1" h="909">
                <a:moveTo>
                  <a:pt x="845" y="1"/>
                </a:moveTo>
                <a:lnTo>
                  <a:pt x="576" y="1"/>
                </a:lnTo>
                <a:lnTo>
                  <a:pt x="270" y="1"/>
                </a:lnTo>
                <a:lnTo>
                  <a:pt x="161" y="1"/>
                </a:lnTo>
                <a:lnTo>
                  <a:pt x="2" y="1"/>
                </a:lnTo>
                <a:lnTo>
                  <a:pt x="2" y="279"/>
                </a:lnTo>
                <a:lnTo>
                  <a:pt x="2" y="838"/>
                </a:lnTo>
                <a:lnTo>
                  <a:pt x="0" y="909"/>
                </a:lnTo>
                <a:lnTo>
                  <a:pt x="3" y="909"/>
                </a:lnTo>
                <a:lnTo>
                  <a:pt x="389" y="907"/>
                </a:lnTo>
                <a:lnTo>
                  <a:pt x="617" y="907"/>
                </a:lnTo>
                <a:lnTo>
                  <a:pt x="741" y="907"/>
                </a:lnTo>
                <a:lnTo>
                  <a:pt x="845" y="693"/>
                </a:lnTo>
                <a:lnTo>
                  <a:pt x="1296" y="486"/>
                </a:lnTo>
                <a:lnTo>
                  <a:pt x="1301" y="0"/>
                </a:lnTo>
                <a:lnTo>
                  <a:pt x="1073" y="0"/>
                </a:lnTo>
                <a:lnTo>
                  <a:pt x="845" y="1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5912448" y="2792414"/>
            <a:ext cx="503238" cy="566737"/>
          </a:xfrm>
          <a:custGeom>
            <a:avLst/>
            <a:gdLst>
              <a:gd name="T0" fmla="*/ 265737680 w 952"/>
              <a:gd name="T1" fmla="*/ 16210687 h 1072"/>
              <a:gd name="T2" fmla="*/ 265178938 w 952"/>
              <a:gd name="T3" fmla="*/ 279668 h 1072"/>
              <a:gd name="T4" fmla="*/ 135802897 w 952"/>
              <a:gd name="T5" fmla="*/ 0 h 1072"/>
              <a:gd name="T6" fmla="*/ 126861437 w 952"/>
              <a:gd name="T7" fmla="*/ 279668 h 1072"/>
              <a:gd name="T8" fmla="*/ 279635 w 952"/>
              <a:gd name="T9" fmla="*/ 0 h 1072"/>
              <a:gd name="T10" fmla="*/ 279635 w 952"/>
              <a:gd name="T11" fmla="*/ 27110858 h 1072"/>
              <a:gd name="T12" fmla="*/ 0 w 952"/>
              <a:gd name="T13" fmla="*/ 27110858 h 1072"/>
              <a:gd name="T14" fmla="*/ 279635 w 952"/>
              <a:gd name="T15" fmla="*/ 136114156 h 1072"/>
              <a:gd name="T16" fmla="*/ 838378 w 952"/>
              <a:gd name="T17" fmla="*/ 244837257 h 1072"/>
              <a:gd name="T18" fmla="*/ 0 w 952"/>
              <a:gd name="T19" fmla="*/ 245116925 h 1072"/>
              <a:gd name="T20" fmla="*/ 0 w 952"/>
              <a:gd name="T21" fmla="*/ 299338641 h 1072"/>
              <a:gd name="T22" fmla="*/ 5309372 w 952"/>
              <a:gd name="T23" fmla="*/ 299338641 h 1072"/>
              <a:gd name="T24" fmla="*/ 170452314 w 952"/>
              <a:gd name="T25" fmla="*/ 299618309 h 1072"/>
              <a:gd name="T26" fmla="*/ 263223076 w 952"/>
              <a:gd name="T27" fmla="*/ 299618309 h 1072"/>
              <a:gd name="T28" fmla="*/ 263223076 w 952"/>
              <a:gd name="T29" fmla="*/ 298779834 h 1072"/>
              <a:gd name="T30" fmla="*/ 265178938 w 952"/>
              <a:gd name="T31" fmla="*/ 198161812 h 1072"/>
              <a:gd name="T32" fmla="*/ 265737680 w 952"/>
              <a:gd name="T33" fmla="*/ 189497398 h 1072"/>
              <a:gd name="T34" fmla="*/ 266017316 w 952"/>
              <a:gd name="T35" fmla="*/ 105928538 h 1072"/>
              <a:gd name="T36" fmla="*/ 265737680 w 952"/>
              <a:gd name="T37" fmla="*/ 16210687 h 10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52" h="1072">
                <a:moveTo>
                  <a:pt x="951" y="58"/>
                </a:moveTo>
                <a:lnTo>
                  <a:pt x="949" y="1"/>
                </a:lnTo>
                <a:lnTo>
                  <a:pt x="486" y="0"/>
                </a:lnTo>
                <a:lnTo>
                  <a:pt x="454" y="1"/>
                </a:lnTo>
                <a:lnTo>
                  <a:pt x="1" y="0"/>
                </a:lnTo>
                <a:lnTo>
                  <a:pt x="1" y="97"/>
                </a:lnTo>
                <a:lnTo>
                  <a:pt x="0" y="97"/>
                </a:lnTo>
                <a:lnTo>
                  <a:pt x="1" y="487"/>
                </a:lnTo>
                <a:lnTo>
                  <a:pt x="3" y="876"/>
                </a:lnTo>
                <a:lnTo>
                  <a:pt x="0" y="877"/>
                </a:lnTo>
                <a:lnTo>
                  <a:pt x="0" y="1071"/>
                </a:lnTo>
                <a:lnTo>
                  <a:pt x="19" y="1071"/>
                </a:lnTo>
                <a:lnTo>
                  <a:pt x="610" y="1072"/>
                </a:lnTo>
                <a:lnTo>
                  <a:pt x="942" y="1072"/>
                </a:lnTo>
                <a:lnTo>
                  <a:pt x="942" y="1069"/>
                </a:lnTo>
                <a:lnTo>
                  <a:pt x="949" y="709"/>
                </a:lnTo>
                <a:lnTo>
                  <a:pt x="951" y="678"/>
                </a:lnTo>
                <a:lnTo>
                  <a:pt x="952" y="379"/>
                </a:lnTo>
                <a:lnTo>
                  <a:pt x="951" y="5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40" name="Freeform 37"/>
          <p:cNvSpPr>
            <a:spLocks/>
          </p:cNvSpPr>
          <p:nvPr/>
        </p:nvSpPr>
        <p:spPr bwMode="auto">
          <a:xfrm>
            <a:off x="5396512" y="2528888"/>
            <a:ext cx="515937" cy="520700"/>
          </a:xfrm>
          <a:custGeom>
            <a:avLst/>
            <a:gdLst>
              <a:gd name="T0" fmla="*/ 272457026 w 976"/>
              <a:gd name="T1" fmla="*/ 166272461 h 985"/>
              <a:gd name="T2" fmla="*/ 272736668 w 976"/>
              <a:gd name="T3" fmla="*/ 275257350 h 985"/>
              <a:gd name="T4" fmla="*/ 180240688 w 976"/>
              <a:gd name="T5" fmla="*/ 274977705 h 985"/>
              <a:gd name="T6" fmla="*/ 31018069 w 976"/>
              <a:gd name="T7" fmla="*/ 274418944 h 985"/>
              <a:gd name="T8" fmla="*/ 838398 w 976"/>
              <a:gd name="T9" fmla="*/ 274139299 h 985"/>
              <a:gd name="T10" fmla="*/ 838398 w 976"/>
              <a:gd name="T11" fmla="*/ 181083072 h 985"/>
              <a:gd name="T12" fmla="*/ 0 w 976"/>
              <a:gd name="T13" fmla="*/ 130223105 h 985"/>
              <a:gd name="T14" fmla="*/ 0 w 976"/>
              <a:gd name="T15" fmla="*/ 0 h 985"/>
              <a:gd name="T16" fmla="*/ 89701145 w 976"/>
              <a:gd name="T17" fmla="*/ 0 h 985"/>
              <a:gd name="T18" fmla="*/ 99202632 w 976"/>
              <a:gd name="T19" fmla="*/ 0 h 985"/>
              <a:gd name="T20" fmla="*/ 109821102 w 976"/>
              <a:gd name="T21" fmla="*/ 0 h 985"/>
              <a:gd name="T22" fmla="*/ 158723578 w 976"/>
              <a:gd name="T23" fmla="*/ 0 h 985"/>
              <a:gd name="T24" fmla="*/ 163753963 w 976"/>
              <a:gd name="T25" fmla="*/ 279645 h 985"/>
              <a:gd name="T26" fmla="*/ 164312719 w 976"/>
              <a:gd name="T27" fmla="*/ 3353625 h 985"/>
              <a:gd name="T28" fmla="*/ 164312719 w 976"/>
              <a:gd name="T29" fmla="*/ 112338514 h 985"/>
              <a:gd name="T30" fmla="*/ 188903778 w 976"/>
              <a:gd name="T31" fmla="*/ 96409852 h 985"/>
              <a:gd name="T32" fmla="*/ 272736668 w 976"/>
              <a:gd name="T33" fmla="*/ 139165401 h 985"/>
              <a:gd name="T34" fmla="*/ 272736668 w 976"/>
              <a:gd name="T35" fmla="*/ 166272461 h 985"/>
              <a:gd name="T36" fmla="*/ 272457026 w 976"/>
              <a:gd name="T37" fmla="*/ 166272461 h 98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76" h="985">
                <a:moveTo>
                  <a:pt x="975" y="595"/>
                </a:moveTo>
                <a:lnTo>
                  <a:pt x="976" y="985"/>
                </a:lnTo>
                <a:lnTo>
                  <a:pt x="645" y="984"/>
                </a:lnTo>
                <a:lnTo>
                  <a:pt x="111" y="982"/>
                </a:lnTo>
                <a:lnTo>
                  <a:pt x="3" y="981"/>
                </a:lnTo>
                <a:lnTo>
                  <a:pt x="3" y="648"/>
                </a:lnTo>
                <a:lnTo>
                  <a:pt x="0" y="466"/>
                </a:lnTo>
                <a:lnTo>
                  <a:pt x="0" y="0"/>
                </a:lnTo>
                <a:lnTo>
                  <a:pt x="321" y="0"/>
                </a:lnTo>
                <a:lnTo>
                  <a:pt x="355" y="0"/>
                </a:lnTo>
                <a:lnTo>
                  <a:pt x="393" y="0"/>
                </a:lnTo>
                <a:lnTo>
                  <a:pt x="568" y="0"/>
                </a:lnTo>
                <a:lnTo>
                  <a:pt x="586" y="1"/>
                </a:lnTo>
                <a:lnTo>
                  <a:pt x="588" y="12"/>
                </a:lnTo>
                <a:lnTo>
                  <a:pt x="588" y="402"/>
                </a:lnTo>
                <a:lnTo>
                  <a:pt x="676" y="345"/>
                </a:lnTo>
                <a:lnTo>
                  <a:pt x="976" y="498"/>
                </a:lnTo>
                <a:lnTo>
                  <a:pt x="976" y="595"/>
                </a:lnTo>
                <a:lnTo>
                  <a:pt x="975" y="59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5602887" y="2019300"/>
            <a:ext cx="517525" cy="515938"/>
          </a:xfrm>
          <a:custGeom>
            <a:avLst/>
            <a:gdLst>
              <a:gd name="T0" fmla="*/ 231014587 w 978"/>
              <a:gd name="T1" fmla="*/ 54715914 h 974"/>
              <a:gd name="T2" fmla="*/ 235774442 w 978"/>
              <a:gd name="T3" fmla="*/ 42650168 h 974"/>
              <a:gd name="T4" fmla="*/ 235774442 w 978"/>
              <a:gd name="T5" fmla="*/ 7295173 h 974"/>
              <a:gd name="T6" fmla="*/ 206652813 w 978"/>
              <a:gd name="T7" fmla="*/ 0 h 974"/>
              <a:gd name="T8" fmla="*/ 171930483 w 978"/>
              <a:gd name="T9" fmla="*/ 0 h 974"/>
              <a:gd name="T10" fmla="*/ 108086525 w 978"/>
              <a:gd name="T11" fmla="*/ 0 h 974"/>
              <a:gd name="T12" fmla="*/ 0 w 978"/>
              <a:gd name="T13" fmla="*/ 560963 h 974"/>
              <a:gd name="T14" fmla="*/ 0 w 978"/>
              <a:gd name="T15" fmla="*/ 37038416 h 974"/>
              <a:gd name="T16" fmla="*/ 0 w 978"/>
              <a:gd name="T17" fmla="*/ 58924463 h 974"/>
              <a:gd name="T18" fmla="*/ 559858 w 978"/>
              <a:gd name="T19" fmla="*/ 269930392 h 974"/>
              <a:gd name="T20" fmla="*/ 49563338 w 978"/>
              <a:gd name="T21" fmla="*/ 269930392 h 974"/>
              <a:gd name="T22" fmla="*/ 54603650 w 978"/>
              <a:gd name="T23" fmla="*/ 270211139 h 974"/>
              <a:gd name="T24" fmla="*/ 55163508 w 978"/>
              <a:gd name="T25" fmla="*/ 273297762 h 974"/>
              <a:gd name="T26" fmla="*/ 108086525 w 978"/>
              <a:gd name="T27" fmla="*/ 273297762 h 974"/>
              <a:gd name="T28" fmla="*/ 163810421 w 978"/>
              <a:gd name="T29" fmla="*/ 218581848 h 974"/>
              <a:gd name="T30" fmla="*/ 273856979 w 978"/>
              <a:gd name="T31" fmla="*/ 218020885 h 974"/>
              <a:gd name="T32" fmla="*/ 267136562 w 978"/>
              <a:gd name="T33" fmla="*/ 163866464 h 974"/>
              <a:gd name="T34" fmla="*/ 219253858 w 978"/>
              <a:gd name="T35" fmla="*/ 163866464 h 974"/>
              <a:gd name="T36" fmla="*/ 231014587 w 978"/>
              <a:gd name="T37" fmla="*/ 54715914 h 9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78" h="974">
                <a:moveTo>
                  <a:pt x="825" y="195"/>
                </a:moveTo>
                <a:lnTo>
                  <a:pt x="842" y="152"/>
                </a:lnTo>
                <a:lnTo>
                  <a:pt x="842" y="26"/>
                </a:lnTo>
                <a:lnTo>
                  <a:pt x="738" y="0"/>
                </a:lnTo>
                <a:lnTo>
                  <a:pt x="614" y="0"/>
                </a:lnTo>
                <a:lnTo>
                  <a:pt x="386" y="0"/>
                </a:lnTo>
                <a:lnTo>
                  <a:pt x="0" y="2"/>
                </a:lnTo>
                <a:lnTo>
                  <a:pt x="0" y="132"/>
                </a:lnTo>
                <a:lnTo>
                  <a:pt x="0" y="210"/>
                </a:lnTo>
                <a:lnTo>
                  <a:pt x="2" y="962"/>
                </a:lnTo>
                <a:lnTo>
                  <a:pt x="177" y="962"/>
                </a:lnTo>
                <a:lnTo>
                  <a:pt x="195" y="963"/>
                </a:lnTo>
                <a:lnTo>
                  <a:pt x="197" y="974"/>
                </a:lnTo>
                <a:lnTo>
                  <a:pt x="386" y="974"/>
                </a:lnTo>
                <a:lnTo>
                  <a:pt x="585" y="779"/>
                </a:lnTo>
                <a:lnTo>
                  <a:pt x="978" y="777"/>
                </a:lnTo>
                <a:lnTo>
                  <a:pt x="954" y="584"/>
                </a:lnTo>
                <a:lnTo>
                  <a:pt x="783" y="584"/>
                </a:lnTo>
                <a:lnTo>
                  <a:pt x="825" y="19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39"/>
          <p:cNvSpPr>
            <a:spLocks/>
          </p:cNvSpPr>
          <p:nvPr/>
        </p:nvSpPr>
        <p:spPr bwMode="auto">
          <a:xfrm>
            <a:off x="5396512" y="3048000"/>
            <a:ext cx="517525" cy="414338"/>
          </a:xfrm>
          <a:custGeom>
            <a:avLst/>
            <a:gdLst>
              <a:gd name="T0" fmla="*/ 273295577 w 977"/>
              <a:gd name="T1" fmla="*/ 110327150 h 783"/>
              <a:gd name="T2" fmla="*/ 273295577 w 977"/>
              <a:gd name="T3" fmla="*/ 164650407 h 783"/>
              <a:gd name="T4" fmla="*/ 272734086 w 977"/>
              <a:gd name="T5" fmla="*/ 219254123 h 783"/>
              <a:gd name="T6" fmla="*/ 217738712 w 977"/>
              <a:gd name="T7" fmla="*/ 218694264 h 783"/>
              <a:gd name="T8" fmla="*/ 153763723 w 977"/>
              <a:gd name="T9" fmla="*/ 218694264 h 783"/>
              <a:gd name="T10" fmla="*/ 2244904 w 977"/>
              <a:gd name="T11" fmla="*/ 218694264 h 783"/>
              <a:gd name="T12" fmla="*/ 1683413 w 977"/>
              <a:gd name="T13" fmla="*/ 110047220 h 783"/>
              <a:gd name="T14" fmla="*/ 0 w 977"/>
              <a:gd name="T15" fmla="*/ 110047220 h 783"/>
              <a:gd name="T16" fmla="*/ 560961 w 977"/>
              <a:gd name="T17" fmla="*/ 0 h 783"/>
              <a:gd name="T18" fmla="*/ 30865043 w 977"/>
              <a:gd name="T19" fmla="*/ 279930 h 783"/>
              <a:gd name="T20" fmla="*/ 180700449 w 977"/>
              <a:gd name="T21" fmla="*/ 840318 h 783"/>
              <a:gd name="T22" fmla="*/ 273576322 w 977"/>
              <a:gd name="T23" fmla="*/ 1120247 h 783"/>
              <a:gd name="T24" fmla="*/ 274137283 w 977"/>
              <a:gd name="T25" fmla="*/ 110047220 h 783"/>
              <a:gd name="T26" fmla="*/ 273295577 w 977"/>
              <a:gd name="T27" fmla="*/ 110327150 h 78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77" h="783">
                <a:moveTo>
                  <a:pt x="974" y="394"/>
                </a:moveTo>
                <a:lnTo>
                  <a:pt x="974" y="588"/>
                </a:lnTo>
                <a:lnTo>
                  <a:pt x="972" y="783"/>
                </a:lnTo>
                <a:lnTo>
                  <a:pt x="776" y="781"/>
                </a:lnTo>
                <a:lnTo>
                  <a:pt x="548" y="781"/>
                </a:lnTo>
                <a:lnTo>
                  <a:pt x="8" y="781"/>
                </a:lnTo>
                <a:lnTo>
                  <a:pt x="6" y="393"/>
                </a:lnTo>
                <a:lnTo>
                  <a:pt x="0" y="393"/>
                </a:lnTo>
                <a:lnTo>
                  <a:pt x="2" y="0"/>
                </a:lnTo>
                <a:lnTo>
                  <a:pt x="110" y="1"/>
                </a:lnTo>
                <a:lnTo>
                  <a:pt x="644" y="3"/>
                </a:lnTo>
                <a:lnTo>
                  <a:pt x="975" y="4"/>
                </a:lnTo>
                <a:lnTo>
                  <a:pt x="977" y="393"/>
                </a:lnTo>
                <a:lnTo>
                  <a:pt x="974" y="39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>
            <a:off x="5709249" y="4338638"/>
            <a:ext cx="506413" cy="360362"/>
          </a:xfrm>
          <a:custGeom>
            <a:avLst/>
            <a:gdLst>
              <a:gd name="T0" fmla="*/ 267977144 w 957"/>
              <a:gd name="T1" fmla="*/ 81764603 h 681"/>
              <a:gd name="T2" fmla="*/ 243615345 w 957"/>
              <a:gd name="T3" fmla="*/ 27161558 h 681"/>
              <a:gd name="T4" fmla="*/ 214213757 w 957"/>
              <a:gd name="T5" fmla="*/ 27161558 h 681"/>
              <a:gd name="T6" fmla="*/ 214493687 w 957"/>
              <a:gd name="T7" fmla="*/ 0 h 681"/>
              <a:gd name="T8" fmla="*/ 106966914 w 957"/>
              <a:gd name="T9" fmla="*/ 0 h 681"/>
              <a:gd name="T10" fmla="*/ 52083281 w 957"/>
              <a:gd name="T11" fmla="*/ 81484674 h 681"/>
              <a:gd name="T12" fmla="*/ 0 w 957"/>
              <a:gd name="T13" fmla="*/ 81484674 h 681"/>
              <a:gd name="T14" fmla="*/ 0 w 957"/>
              <a:gd name="T15" fmla="*/ 148688748 h 681"/>
              <a:gd name="T16" fmla="*/ 160730300 w 957"/>
              <a:gd name="T17" fmla="*/ 164089593 h 681"/>
              <a:gd name="T18" fmla="*/ 214213757 w 957"/>
              <a:gd name="T19" fmla="*/ 190691294 h 681"/>
              <a:gd name="T20" fmla="*/ 241095451 w 957"/>
              <a:gd name="T21" fmla="*/ 164089593 h 681"/>
              <a:gd name="T22" fmla="*/ 240535592 w 957"/>
              <a:gd name="T23" fmla="*/ 81764603 h 681"/>
              <a:gd name="T24" fmla="*/ 267977144 w 957"/>
              <a:gd name="T25" fmla="*/ 81764603 h 68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57" h="681">
                <a:moveTo>
                  <a:pt x="957" y="292"/>
                </a:moveTo>
                <a:lnTo>
                  <a:pt x="870" y="97"/>
                </a:lnTo>
                <a:lnTo>
                  <a:pt x="765" y="97"/>
                </a:lnTo>
                <a:lnTo>
                  <a:pt x="766" y="0"/>
                </a:lnTo>
                <a:lnTo>
                  <a:pt x="382" y="0"/>
                </a:lnTo>
                <a:lnTo>
                  <a:pt x="186" y="291"/>
                </a:lnTo>
                <a:lnTo>
                  <a:pt x="0" y="291"/>
                </a:lnTo>
                <a:lnTo>
                  <a:pt x="0" y="531"/>
                </a:lnTo>
                <a:lnTo>
                  <a:pt x="574" y="586"/>
                </a:lnTo>
                <a:lnTo>
                  <a:pt x="765" y="681"/>
                </a:lnTo>
                <a:lnTo>
                  <a:pt x="861" y="586"/>
                </a:lnTo>
                <a:lnTo>
                  <a:pt x="859" y="292"/>
                </a:lnTo>
                <a:lnTo>
                  <a:pt x="957" y="29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5506049" y="4492625"/>
            <a:ext cx="608013" cy="515938"/>
          </a:xfrm>
          <a:custGeom>
            <a:avLst/>
            <a:gdLst>
              <a:gd name="T0" fmla="*/ 321180618 w 1149"/>
              <a:gd name="T1" fmla="*/ 209024669 h 976"/>
              <a:gd name="T2" fmla="*/ 321180618 w 1149"/>
              <a:gd name="T3" fmla="*/ 160401212 h 976"/>
              <a:gd name="T4" fmla="*/ 321180618 w 1149"/>
              <a:gd name="T5" fmla="*/ 126867886 h 976"/>
              <a:gd name="T6" fmla="*/ 321740477 w 1149"/>
              <a:gd name="T7" fmla="*/ 108983445 h 976"/>
              <a:gd name="T8" fmla="*/ 268257029 w 1149"/>
              <a:gd name="T9" fmla="*/ 82435897 h 976"/>
              <a:gd name="T10" fmla="*/ 107526755 w 1149"/>
              <a:gd name="T11" fmla="*/ 67066654 h 976"/>
              <a:gd name="T12" fmla="*/ 107526755 w 1149"/>
              <a:gd name="T13" fmla="*/ 0 h 976"/>
              <a:gd name="T14" fmla="*/ 44802991 w 1149"/>
              <a:gd name="T15" fmla="*/ 0 h 976"/>
              <a:gd name="T16" fmla="*/ 31922005 w 1149"/>
              <a:gd name="T17" fmla="*/ 0 h 976"/>
              <a:gd name="T18" fmla="*/ 0 w 1149"/>
              <a:gd name="T19" fmla="*/ 0 h 976"/>
              <a:gd name="T20" fmla="*/ 0 w 1149"/>
              <a:gd name="T21" fmla="*/ 17884441 h 976"/>
              <a:gd name="T22" fmla="*/ 0 w 1149"/>
              <a:gd name="T23" fmla="*/ 36327639 h 976"/>
              <a:gd name="T24" fmla="*/ 0 w 1149"/>
              <a:gd name="T25" fmla="*/ 136089220 h 976"/>
              <a:gd name="T26" fmla="*/ 0 w 1149"/>
              <a:gd name="T27" fmla="*/ 181359608 h 976"/>
              <a:gd name="T28" fmla="*/ 0 w 1149"/>
              <a:gd name="T29" fmla="*/ 238924756 h 976"/>
              <a:gd name="T30" fmla="*/ 840317 w 1149"/>
              <a:gd name="T31" fmla="*/ 272458083 h 976"/>
              <a:gd name="T32" fmla="*/ 11200880 w 1149"/>
              <a:gd name="T33" fmla="*/ 272458083 h 976"/>
              <a:gd name="T34" fmla="*/ 95766016 w 1149"/>
              <a:gd name="T35" fmla="*/ 272458083 h 976"/>
              <a:gd name="T36" fmla="*/ 302699457 w 1149"/>
              <a:gd name="T37" fmla="*/ 272737725 h 976"/>
              <a:gd name="T38" fmla="*/ 303539245 w 1149"/>
              <a:gd name="T39" fmla="*/ 272737725 h 976"/>
              <a:gd name="T40" fmla="*/ 303539245 w 1149"/>
              <a:gd name="T41" fmla="*/ 209024669 h 976"/>
              <a:gd name="T42" fmla="*/ 321180618 w 1149"/>
              <a:gd name="T43" fmla="*/ 209024669 h 97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49" h="976">
                <a:moveTo>
                  <a:pt x="1147" y="748"/>
                </a:moveTo>
                <a:lnTo>
                  <a:pt x="1147" y="574"/>
                </a:lnTo>
                <a:lnTo>
                  <a:pt x="1147" y="454"/>
                </a:lnTo>
                <a:lnTo>
                  <a:pt x="1149" y="390"/>
                </a:lnTo>
                <a:lnTo>
                  <a:pt x="958" y="295"/>
                </a:lnTo>
                <a:lnTo>
                  <a:pt x="384" y="240"/>
                </a:lnTo>
                <a:lnTo>
                  <a:pt x="384" y="0"/>
                </a:lnTo>
                <a:lnTo>
                  <a:pt x="160" y="0"/>
                </a:lnTo>
                <a:lnTo>
                  <a:pt x="114" y="0"/>
                </a:lnTo>
                <a:lnTo>
                  <a:pt x="0" y="0"/>
                </a:lnTo>
                <a:lnTo>
                  <a:pt x="0" y="64"/>
                </a:lnTo>
                <a:lnTo>
                  <a:pt x="0" y="130"/>
                </a:lnTo>
                <a:lnTo>
                  <a:pt x="0" y="487"/>
                </a:lnTo>
                <a:lnTo>
                  <a:pt x="0" y="649"/>
                </a:lnTo>
                <a:lnTo>
                  <a:pt x="0" y="855"/>
                </a:lnTo>
                <a:lnTo>
                  <a:pt x="3" y="975"/>
                </a:lnTo>
                <a:lnTo>
                  <a:pt x="40" y="975"/>
                </a:lnTo>
                <a:lnTo>
                  <a:pt x="342" y="975"/>
                </a:lnTo>
                <a:lnTo>
                  <a:pt x="1081" y="976"/>
                </a:lnTo>
                <a:lnTo>
                  <a:pt x="1084" y="976"/>
                </a:lnTo>
                <a:lnTo>
                  <a:pt x="1084" y="748"/>
                </a:lnTo>
                <a:lnTo>
                  <a:pt x="1147" y="7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5399686" y="3460751"/>
            <a:ext cx="512762" cy="530225"/>
          </a:xfrm>
          <a:custGeom>
            <a:avLst/>
            <a:gdLst>
              <a:gd name="T0" fmla="*/ 271055634 w 968"/>
              <a:gd name="T1" fmla="*/ 559858 h 1002"/>
              <a:gd name="T2" fmla="*/ 271616600 w 968"/>
              <a:gd name="T3" fmla="*/ 79805213 h 1002"/>
              <a:gd name="T4" fmla="*/ 271616600 w 968"/>
              <a:gd name="T5" fmla="*/ 109206771 h 1002"/>
              <a:gd name="T6" fmla="*/ 271055634 w 968"/>
              <a:gd name="T7" fmla="*/ 280577396 h 1002"/>
              <a:gd name="T8" fmla="*/ 165831892 w 968"/>
              <a:gd name="T9" fmla="*/ 236614758 h 1002"/>
              <a:gd name="T10" fmla="*/ 138614189 w 968"/>
              <a:gd name="T11" fmla="*/ 157929792 h 1002"/>
              <a:gd name="T12" fmla="*/ 0 w 968"/>
              <a:gd name="T13" fmla="*/ 25761421 h 1002"/>
              <a:gd name="T14" fmla="*/ 560966 w 968"/>
              <a:gd name="T15" fmla="*/ 1400175 h 1002"/>
              <a:gd name="T16" fmla="*/ 560966 w 968"/>
              <a:gd name="T17" fmla="*/ 0 h 1002"/>
              <a:gd name="T18" fmla="*/ 152082667 w 968"/>
              <a:gd name="T19" fmla="*/ 0 h 1002"/>
              <a:gd name="T20" fmla="*/ 216058731 w 968"/>
              <a:gd name="T21" fmla="*/ 0 h 1002"/>
              <a:gd name="T22" fmla="*/ 271055634 w 968"/>
              <a:gd name="T23" fmla="*/ 559858 h 10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68" h="1002">
                <a:moveTo>
                  <a:pt x="966" y="2"/>
                </a:moveTo>
                <a:lnTo>
                  <a:pt x="968" y="285"/>
                </a:lnTo>
                <a:lnTo>
                  <a:pt x="968" y="390"/>
                </a:lnTo>
                <a:lnTo>
                  <a:pt x="966" y="1002"/>
                </a:lnTo>
                <a:lnTo>
                  <a:pt x="591" y="845"/>
                </a:lnTo>
                <a:lnTo>
                  <a:pt x="494" y="564"/>
                </a:lnTo>
                <a:lnTo>
                  <a:pt x="0" y="92"/>
                </a:lnTo>
                <a:lnTo>
                  <a:pt x="2" y="5"/>
                </a:lnTo>
                <a:lnTo>
                  <a:pt x="2" y="0"/>
                </a:lnTo>
                <a:lnTo>
                  <a:pt x="542" y="0"/>
                </a:lnTo>
                <a:lnTo>
                  <a:pt x="770" y="0"/>
                </a:lnTo>
                <a:lnTo>
                  <a:pt x="966" y="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5402861" y="4079875"/>
            <a:ext cx="711200" cy="412750"/>
          </a:xfrm>
          <a:custGeom>
            <a:avLst/>
            <a:gdLst>
              <a:gd name="T0" fmla="*/ 376063404 w 1344"/>
              <a:gd name="T1" fmla="*/ 279929 h 780"/>
              <a:gd name="T2" fmla="*/ 376063404 w 1344"/>
              <a:gd name="T3" fmla="*/ 49843267 h 780"/>
              <a:gd name="T4" fmla="*/ 376343333 w 1344"/>
              <a:gd name="T5" fmla="*/ 112566979 h 780"/>
              <a:gd name="T6" fmla="*/ 376343333 w 1344"/>
              <a:gd name="T7" fmla="*/ 136928754 h 780"/>
              <a:gd name="T8" fmla="*/ 268816667 w 1344"/>
              <a:gd name="T9" fmla="*/ 136928754 h 780"/>
              <a:gd name="T10" fmla="*/ 213933087 w 1344"/>
              <a:gd name="T11" fmla="*/ 218413542 h 780"/>
              <a:gd name="T12" fmla="*/ 161849858 w 1344"/>
              <a:gd name="T13" fmla="*/ 218413542 h 780"/>
              <a:gd name="T14" fmla="*/ 99126146 w 1344"/>
              <a:gd name="T15" fmla="*/ 218413542 h 780"/>
              <a:gd name="T16" fmla="*/ 86245171 w 1344"/>
              <a:gd name="T17" fmla="*/ 218413542 h 780"/>
              <a:gd name="T18" fmla="*/ 54323192 w 1344"/>
              <a:gd name="T19" fmla="*/ 218413542 h 780"/>
              <a:gd name="T20" fmla="*/ 53763333 w 1344"/>
              <a:gd name="T21" fmla="*/ 144488958 h 780"/>
              <a:gd name="T22" fmla="*/ 36682363 w 1344"/>
              <a:gd name="T23" fmla="*/ 109206771 h 780"/>
              <a:gd name="T24" fmla="*/ 0 w 1344"/>
              <a:gd name="T25" fmla="*/ 108646912 h 780"/>
              <a:gd name="T26" fmla="*/ 0 w 1344"/>
              <a:gd name="T27" fmla="*/ 65803992 h 780"/>
              <a:gd name="T28" fmla="*/ 559858 w 1344"/>
              <a:gd name="T29" fmla="*/ 0 h 780"/>
              <a:gd name="T30" fmla="*/ 277777046 w 1344"/>
              <a:gd name="T31" fmla="*/ 0 h 780"/>
              <a:gd name="T32" fmla="*/ 285337779 w 1344"/>
              <a:gd name="T33" fmla="*/ 0 h 780"/>
              <a:gd name="T34" fmla="*/ 376063404 w 1344"/>
              <a:gd name="T35" fmla="*/ 279929 h 7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344" h="780">
                <a:moveTo>
                  <a:pt x="1343" y="1"/>
                </a:moveTo>
                <a:lnTo>
                  <a:pt x="1343" y="178"/>
                </a:lnTo>
                <a:lnTo>
                  <a:pt x="1344" y="402"/>
                </a:lnTo>
                <a:lnTo>
                  <a:pt x="1344" y="489"/>
                </a:lnTo>
                <a:lnTo>
                  <a:pt x="960" y="489"/>
                </a:lnTo>
                <a:lnTo>
                  <a:pt x="764" y="780"/>
                </a:lnTo>
                <a:lnTo>
                  <a:pt x="578" y="780"/>
                </a:lnTo>
                <a:lnTo>
                  <a:pt x="354" y="780"/>
                </a:lnTo>
                <a:lnTo>
                  <a:pt x="308" y="780"/>
                </a:lnTo>
                <a:lnTo>
                  <a:pt x="194" y="780"/>
                </a:lnTo>
                <a:lnTo>
                  <a:pt x="192" y="516"/>
                </a:lnTo>
                <a:lnTo>
                  <a:pt x="131" y="390"/>
                </a:lnTo>
                <a:lnTo>
                  <a:pt x="0" y="388"/>
                </a:lnTo>
                <a:lnTo>
                  <a:pt x="0" y="235"/>
                </a:lnTo>
                <a:lnTo>
                  <a:pt x="2" y="0"/>
                </a:lnTo>
                <a:lnTo>
                  <a:pt x="992" y="0"/>
                </a:lnTo>
                <a:lnTo>
                  <a:pt x="1019" y="0"/>
                </a:lnTo>
                <a:lnTo>
                  <a:pt x="1343" y="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44"/>
          <p:cNvSpPr>
            <a:spLocks/>
          </p:cNvSpPr>
          <p:nvPr/>
        </p:nvSpPr>
        <p:spPr bwMode="auto">
          <a:xfrm>
            <a:off x="6112473" y="4492625"/>
            <a:ext cx="509588" cy="465138"/>
          </a:xfrm>
          <a:custGeom>
            <a:avLst/>
            <a:gdLst>
              <a:gd name="T0" fmla="*/ 269376586 w 962"/>
              <a:gd name="T1" fmla="*/ 219473087 h 878"/>
              <a:gd name="T2" fmla="*/ 269376586 w 962"/>
              <a:gd name="T3" fmla="*/ 160815901 h 878"/>
              <a:gd name="T4" fmla="*/ 269376586 w 962"/>
              <a:gd name="T5" fmla="*/ 82512726 h 878"/>
              <a:gd name="T6" fmla="*/ 269937557 w 962"/>
              <a:gd name="T7" fmla="*/ 55289439 h 878"/>
              <a:gd name="T8" fmla="*/ 221954708 w 962"/>
              <a:gd name="T9" fmla="*/ 54447105 h 878"/>
              <a:gd name="T10" fmla="*/ 214659442 w 962"/>
              <a:gd name="T11" fmla="*/ 36204477 h 878"/>
              <a:gd name="T12" fmla="*/ 215220413 w 962"/>
              <a:gd name="T13" fmla="*/ 561556 h 878"/>
              <a:gd name="T14" fmla="*/ 157978107 w 962"/>
              <a:gd name="T15" fmla="*/ 561556 h 878"/>
              <a:gd name="T16" fmla="*/ 94000976 w 962"/>
              <a:gd name="T17" fmla="*/ 561556 h 878"/>
              <a:gd name="T18" fmla="*/ 54436394 w 962"/>
              <a:gd name="T19" fmla="*/ 0 h 878"/>
              <a:gd name="T20" fmla="*/ 26937712 w 962"/>
              <a:gd name="T21" fmla="*/ 0 h 878"/>
              <a:gd name="T22" fmla="*/ 27498682 w 962"/>
              <a:gd name="T23" fmla="*/ 82512726 h 878"/>
              <a:gd name="T24" fmla="*/ 560971 w 962"/>
              <a:gd name="T25" fmla="*/ 109175517 h 878"/>
              <a:gd name="T26" fmla="*/ 0 w 962"/>
              <a:gd name="T27" fmla="*/ 127137367 h 878"/>
              <a:gd name="T28" fmla="*/ 0 w 962"/>
              <a:gd name="T29" fmla="*/ 160815901 h 878"/>
              <a:gd name="T30" fmla="*/ 0 w 962"/>
              <a:gd name="T31" fmla="*/ 209650093 h 878"/>
              <a:gd name="T32" fmla="*/ 151243811 w 962"/>
              <a:gd name="T33" fmla="*/ 215263535 h 878"/>
              <a:gd name="T34" fmla="*/ 177339273 w 962"/>
              <a:gd name="T35" fmla="*/ 239680632 h 878"/>
              <a:gd name="T36" fmla="*/ 178180993 w 962"/>
              <a:gd name="T37" fmla="*/ 246416126 h 878"/>
              <a:gd name="T38" fmla="*/ 245525537 w 962"/>
              <a:gd name="T39" fmla="*/ 246416126 h 878"/>
              <a:gd name="T40" fmla="*/ 245525537 w 962"/>
              <a:gd name="T41" fmla="*/ 219473087 h 878"/>
              <a:gd name="T42" fmla="*/ 269376586 w 962"/>
              <a:gd name="T43" fmla="*/ 219473087 h 87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962" h="878">
                <a:moveTo>
                  <a:pt x="960" y="782"/>
                </a:moveTo>
                <a:lnTo>
                  <a:pt x="960" y="573"/>
                </a:lnTo>
                <a:lnTo>
                  <a:pt x="960" y="294"/>
                </a:lnTo>
                <a:lnTo>
                  <a:pt x="962" y="197"/>
                </a:lnTo>
                <a:lnTo>
                  <a:pt x="791" y="194"/>
                </a:lnTo>
                <a:lnTo>
                  <a:pt x="765" y="129"/>
                </a:lnTo>
                <a:lnTo>
                  <a:pt x="767" y="2"/>
                </a:lnTo>
                <a:lnTo>
                  <a:pt x="563" y="2"/>
                </a:lnTo>
                <a:lnTo>
                  <a:pt x="335" y="2"/>
                </a:lnTo>
                <a:lnTo>
                  <a:pt x="194" y="0"/>
                </a:lnTo>
                <a:lnTo>
                  <a:pt x="96" y="0"/>
                </a:lnTo>
                <a:lnTo>
                  <a:pt x="98" y="294"/>
                </a:lnTo>
                <a:lnTo>
                  <a:pt x="2" y="389"/>
                </a:lnTo>
                <a:lnTo>
                  <a:pt x="0" y="453"/>
                </a:lnTo>
                <a:lnTo>
                  <a:pt x="0" y="573"/>
                </a:lnTo>
                <a:lnTo>
                  <a:pt x="0" y="747"/>
                </a:lnTo>
                <a:lnTo>
                  <a:pt x="539" y="767"/>
                </a:lnTo>
                <a:lnTo>
                  <a:pt x="632" y="854"/>
                </a:lnTo>
                <a:lnTo>
                  <a:pt x="635" y="878"/>
                </a:lnTo>
                <a:lnTo>
                  <a:pt x="875" y="878"/>
                </a:lnTo>
                <a:lnTo>
                  <a:pt x="875" y="782"/>
                </a:lnTo>
                <a:lnTo>
                  <a:pt x="960" y="78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45"/>
          <p:cNvSpPr>
            <a:spLocks/>
          </p:cNvSpPr>
          <p:nvPr/>
        </p:nvSpPr>
        <p:spPr bwMode="auto">
          <a:xfrm>
            <a:off x="5506049" y="5008563"/>
            <a:ext cx="606425" cy="419100"/>
          </a:xfrm>
          <a:custGeom>
            <a:avLst/>
            <a:gdLst>
              <a:gd name="T0" fmla="*/ 315569800 w 1145"/>
              <a:gd name="T1" fmla="*/ 76724933 h 792"/>
              <a:gd name="T2" fmla="*/ 321180158 w 1145"/>
              <a:gd name="T3" fmla="*/ 73084796 h 792"/>
              <a:gd name="T4" fmla="*/ 320619281 w 1145"/>
              <a:gd name="T5" fmla="*/ 44523025 h 792"/>
              <a:gd name="T6" fmla="*/ 302947156 w 1145"/>
              <a:gd name="T7" fmla="*/ 18761075 h 792"/>
              <a:gd name="T8" fmla="*/ 302947156 w 1145"/>
              <a:gd name="T9" fmla="*/ 279929 h 792"/>
              <a:gd name="T10" fmla="*/ 95652554 w 1145"/>
              <a:gd name="T11" fmla="*/ 0 h 792"/>
              <a:gd name="T12" fmla="*/ 10940013 w 1145"/>
              <a:gd name="T13" fmla="*/ 0 h 792"/>
              <a:gd name="T14" fmla="*/ 560877 w 1145"/>
              <a:gd name="T15" fmla="*/ 0 h 792"/>
              <a:gd name="T16" fmla="*/ 12622644 w 1145"/>
              <a:gd name="T17" fmla="*/ 54883579 h 792"/>
              <a:gd name="T18" fmla="*/ 0 w 1145"/>
              <a:gd name="T19" fmla="*/ 54883579 h 792"/>
              <a:gd name="T20" fmla="*/ 560877 w 1145"/>
              <a:gd name="T21" fmla="*/ 109206771 h 792"/>
              <a:gd name="T22" fmla="*/ 16549841 w 1145"/>
              <a:gd name="T23" fmla="*/ 101646567 h 792"/>
              <a:gd name="T24" fmla="*/ 31697226 w 1145"/>
              <a:gd name="T25" fmla="*/ 96886183 h 792"/>
              <a:gd name="T26" fmla="*/ 39551621 w 1145"/>
              <a:gd name="T27" fmla="*/ 97725971 h 792"/>
              <a:gd name="T28" fmla="*/ 95652554 w 1145"/>
              <a:gd name="T29" fmla="*/ 158770108 h 792"/>
              <a:gd name="T30" fmla="*/ 197476873 w 1145"/>
              <a:gd name="T31" fmla="*/ 122927533 h 792"/>
              <a:gd name="T32" fmla="*/ 189903180 w 1145"/>
              <a:gd name="T33" fmla="*/ 196572188 h 792"/>
              <a:gd name="T34" fmla="*/ 223563740 w 1145"/>
              <a:gd name="T35" fmla="*/ 221773750 h 792"/>
              <a:gd name="T36" fmla="*/ 315569800 w 1145"/>
              <a:gd name="T37" fmla="*/ 76724933 h 7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45" h="792">
                <a:moveTo>
                  <a:pt x="1125" y="274"/>
                </a:moveTo>
                <a:lnTo>
                  <a:pt x="1145" y="261"/>
                </a:lnTo>
                <a:lnTo>
                  <a:pt x="1143" y="159"/>
                </a:lnTo>
                <a:lnTo>
                  <a:pt x="1080" y="67"/>
                </a:lnTo>
                <a:lnTo>
                  <a:pt x="1080" y="1"/>
                </a:lnTo>
                <a:lnTo>
                  <a:pt x="341" y="0"/>
                </a:lnTo>
                <a:lnTo>
                  <a:pt x="39" y="0"/>
                </a:lnTo>
                <a:lnTo>
                  <a:pt x="2" y="0"/>
                </a:lnTo>
                <a:lnTo>
                  <a:pt x="45" y="196"/>
                </a:lnTo>
                <a:lnTo>
                  <a:pt x="0" y="196"/>
                </a:lnTo>
                <a:lnTo>
                  <a:pt x="2" y="390"/>
                </a:lnTo>
                <a:lnTo>
                  <a:pt x="59" y="363"/>
                </a:lnTo>
                <a:lnTo>
                  <a:pt x="113" y="346"/>
                </a:lnTo>
                <a:lnTo>
                  <a:pt x="141" y="349"/>
                </a:lnTo>
                <a:lnTo>
                  <a:pt x="341" y="567"/>
                </a:lnTo>
                <a:lnTo>
                  <a:pt x="704" y="439"/>
                </a:lnTo>
                <a:lnTo>
                  <a:pt x="677" y="702"/>
                </a:lnTo>
                <a:lnTo>
                  <a:pt x="797" y="792"/>
                </a:lnTo>
                <a:lnTo>
                  <a:pt x="1125" y="27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46"/>
          <p:cNvSpPr>
            <a:spLocks/>
          </p:cNvSpPr>
          <p:nvPr/>
        </p:nvSpPr>
        <p:spPr bwMode="auto">
          <a:xfrm>
            <a:off x="6077549" y="4887913"/>
            <a:ext cx="371475" cy="412750"/>
          </a:xfrm>
          <a:custGeom>
            <a:avLst/>
            <a:gdLst>
              <a:gd name="T0" fmla="*/ 195448312 w 701"/>
              <a:gd name="T1" fmla="*/ 174898971 h 779"/>
              <a:gd name="T2" fmla="*/ 191236496 w 701"/>
              <a:gd name="T3" fmla="*/ 174337334 h 779"/>
              <a:gd name="T4" fmla="*/ 112607797 w 701"/>
              <a:gd name="T5" fmla="*/ 218693918 h 779"/>
              <a:gd name="T6" fmla="*/ 18253147 w 701"/>
              <a:gd name="T7" fmla="*/ 136999620 h 779"/>
              <a:gd name="T8" fmla="*/ 17691431 w 701"/>
              <a:gd name="T9" fmla="*/ 108364625 h 779"/>
              <a:gd name="T10" fmla="*/ 0 w 701"/>
              <a:gd name="T11" fmla="*/ 82536754 h 779"/>
              <a:gd name="T12" fmla="*/ 0 w 701"/>
              <a:gd name="T13" fmla="*/ 64008041 h 779"/>
              <a:gd name="T14" fmla="*/ 842575 w 701"/>
              <a:gd name="T15" fmla="*/ 64008041 h 779"/>
              <a:gd name="T16" fmla="*/ 842575 w 701"/>
              <a:gd name="T17" fmla="*/ 0 h 779"/>
              <a:gd name="T18" fmla="*/ 18534006 w 701"/>
              <a:gd name="T19" fmla="*/ 0 h 779"/>
              <a:gd name="T20" fmla="*/ 169894436 w 701"/>
              <a:gd name="T21" fmla="*/ 5614778 h 779"/>
              <a:gd name="T22" fmla="*/ 196010029 w 701"/>
              <a:gd name="T23" fmla="*/ 30039087 h 779"/>
              <a:gd name="T24" fmla="*/ 196852604 w 701"/>
              <a:gd name="T25" fmla="*/ 36776608 h 779"/>
              <a:gd name="T26" fmla="*/ 178599457 w 701"/>
              <a:gd name="T27" fmla="*/ 107802988 h 779"/>
              <a:gd name="T28" fmla="*/ 179161174 w 701"/>
              <a:gd name="T29" fmla="*/ 108364625 h 779"/>
              <a:gd name="T30" fmla="*/ 195448312 w 701"/>
              <a:gd name="T31" fmla="*/ 174898971 h 7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01" h="779">
                <a:moveTo>
                  <a:pt x="696" y="623"/>
                </a:moveTo>
                <a:lnTo>
                  <a:pt x="681" y="621"/>
                </a:lnTo>
                <a:lnTo>
                  <a:pt x="401" y="779"/>
                </a:lnTo>
                <a:lnTo>
                  <a:pt x="65" y="488"/>
                </a:lnTo>
                <a:lnTo>
                  <a:pt x="63" y="386"/>
                </a:lnTo>
                <a:lnTo>
                  <a:pt x="0" y="294"/>
                </a:lnTo>
                <a:lnTo>
                  <a:pt x="0" y="228"/>
                </a:lnTo>
                <a:lnTo>
                  <a:pt x="3" y="228"/>
                </a:lnTo>
                <a:lnTo>
                  <a:pt x="3" y="0"/>
                </a:lnTo>
                <a:lnTo>
                  <a:pt x="66" y="0"/>
                </a:lnTo>
                <a:lnTo>
                  <a:pt x="605" y="20"/>
                </a:lnTo>
                <a:lnTo>
                  <a:pt x="698" y="107"/>
                </a:lnTo>
                <a:lnTo>
                  <a:pt x="701" y="131"/>
                </a:lnTo>
                <a:lnTo>
                  <a:pt x="636" y="384"/>
                </a:lnTo>
                <a:lnTo>
                  <a:pt x="638" y="386"/>
                </a:lnTo>
                <a:lnTo>
                  <a:pt x="696" y="62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47"/>
          <p:cNvSpPr>
            <a:spLocks/>
          </p:cNvSpPr>
          <p:nvPr/>
        </p:nvSpPr>
        <p:spPr bwMode="auto">
          <a:xfrm>
            <a:off x="5399686" y="3509963"/>
            <a:ext cx="715962" cy="569912"/>
          </a:xfrm>
          <a:custGeom>
            <a:avLst/>
            <a:gdLst>
              <a:gd name="T0" fmla="*/ 378301717 w 1352"/>
              <a:gd name="T1" fmla="*/ 301298412 h 1078"/>
              <a:gd name="T2" fmla="*/ 379143184 w 1352"/>
              <a:gd name="T3" fmla="*/ 301298412 h 1078"/>
              <a:gd name="T4" fmla="*/ 379143184 w 1352"/>
              <a:gd name="T5" fmla="*/ 233100881 h 1078"/>
              <a:gd name="T6" fmla="*/ 367645428 w 1352"/>
              <a:gd name="T7" fmla="*/ 238411424 h 1078"/>
              <a:gd name="T8" fmla="*/ 355867535 w 1352"/>
              <a:gd name="T9" fmla="*/ 254901865 h 1078"/>
              <a:gd name="T10" fmla="*/ 346332849 w 1352"/>
              <a:gd name="T11" fmla="*/ 262727846 h 1078"/>
              <a:gd name="T12" fmla="*/ 332872022 w 1352"/>
              <a:gd name="T13" fmla="*/ 267758720 h 1078"/>
              <a:gd name="T14" fmla="*/ 328104944 w 1352"/>
              <a:gd name="T15" fmla="*/ 264963614 h 1078"/>
              <a:gd name="T16" fmla="*/ 305950368 w 1352"/>
              <a:gd name="T17" fmla="*/ 257696972 h 1078"/>
              <a:gd name="T18" fmla="*/ 299500885 w 1352"/>
              <a:gd name="T19" fmla="*/ 253504576 h 1078"/>
              <a:gd name="T20" fmla="*/ 279870711 w 1352"/>
              <a:gd name="T21" fmla="*/ 251827089 h 1078"/>
              <a:gd name="T22" fmla="*/ 270896826 w 1352"/>
              <a:gd name="T23" fmla="*/ 254343055 h 1078"/>
              <a:gd name="T24" fmla="*/ 165735141 w 1352"/>
              <a:gd name="T25" fmla="*/ 210461946 h 1078"/>
              <a:gd name="T26" fmla="*/ 138533351 w 1352"/>
              <a:gd name="T27" fmla="*/ 131922997 h 1078"/>
              <a:gd name="T28" fmla="*/ 0 w 1352"/>
              <a:gd name="T29" fmla="*/ 0 h 1078"/>
              <a:gd name="T30" fmla="*/ 560802 w 1352"/>
              <a:gd name="T31" fmla="*/ 1956627 h 1078"/>
              <a:gd name="T32" fmla="*/ 560802 w 1352"/>
              <a:gd name="T33" fmla="*/ 301018742 h 1078"/>
              <a:gd name="T34" fmla="*/ 2243206 w 1352"/>
              <a:gd name="T35" fmla="*/ 301018742 h 1078"/>
              <a:gd name="T36" fmla="*/ 279870711 w 1352"/>
              <a:gd name="T37" fmla="*/ 301018742 h 1078"/>
              <a:gd name="T38" fmla="*/ 287442327 w 1352"/>
              <a:gd name="T39" fmla="*/ 301018742 h 1078"/>
              <a:gd name="T40" fmla="*/ 378301717 w 1352"/>
              <a:gd name="T41" fmla="*/ 301298412 h 107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352" h="1078">
                <a:moveTo>
                  <a:pt x="1349" y="1078"/>
                </a:moveTo>
                <a:lnTo>
                  <a:pt x="1352" y="1078"/>
                </a:lnTo>
                <a:lnTo>
                  <a:pt x="1352" y="834"/>
                </a:lnTo>
                <a:lnTo>
                  <a:pt x="1311" y="853"/>
                </a:lnTo>
                <a:lnTo>
                  <a:pt x="1269" y="912"/>
                </a:lnTo>
                <a:lnTo>
                  <a:pt x="1235" y="940"/>
                </a:lnTo>
                <a:lnTo>
                  <a:pt x="1187" y="958"/>
                </a:lnTo>
                <a:lnTo>
                  <a:pt x="1170" y="948"/>
                </a:lnTo>
                <a:lnTo>
                  <a:pt x="1091" y="922"/>
                </a:lnTo>
                <a:lnTo>
                  <a:pt x="1068" y="907"/>
                </a:lnTo>
                <a:lnTo>
                  <a:pt x="998" y="901"/>
                </a:lnTo>
                <a:lnTo>
                  <a:pt x="966" y="910"/>
                </a:lnTo>
                <a:lnTo>
                  <a:pt x="591" y="753"/>
                </a:lnTo>
                <a:lnTo>
                  <a:pt x="494" y="472"/>
                </a:lnTo>
                <a:lnTo>
                  <a:pt x="0" y="0"/>
                </a:lnTo>
                <a:lnTo>
                  <a:pt x="2" y="7"/>
                </a:lnTo>
                <a:lnTo>
                  <a:pt x="2" y="1077"/>
                </a:lnTo>
                <a:lnTo>
                  <a:pt x="8" y="1077"/>
                </a:lnTo>
                <a:lnTo>
                  <a:pt x="998" y="1077"/>
                </a:lnTo>
                <a:lnTo>
                  <a:pt x="1025" y="1077"/>
                </a:lnTo>
                <a:lnTo>
                  <a:pt x="1349" y="107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48"/>
          <p:cNvSpPr>
            <a:spLocks/>
          </p:cNvSpPr>
          <p:nvPr/>
        </p:nvSpPr>
        <p:spPr bwMode="auto">
          <a:xfrm>
            <a:off x="6114061" y="3951289"/>
            <a:ext cx="508000" cy="542925"/>
          </a:xfrm>
          <a:custGeom>
            <a:avLst/>
            <a:gdLst>
              <a:gd name="T0" fmla="*/ 225974275 w 960"/>
              <a:gd name="T1" fmla="*/ 33602083 h 1026"/>
              <a:gd name="T2" fmla="*/ 268816667 w 960"/>
              <a:gd name="T3" fmla="*/ 55723367 h 1026"/>
              <a:gd name="T4" fmla="*/ 268816667 w 960"/>
              <a:gd name="T5" fmla="*/ 122927533 h 1026"/>
              <a:gd name="T6" fmla="*/ 268816667 w 960"/>
              <a:gd name="T7" fmla="*/ 133848475 h 1026"/>
              <a:gd name="T8" fmla="*/ 215053333 w 960"/>
              <a:gd name="T9" fmla="*/ 178091042 h 1026"/>
              <a:gd name="T10" fmla="*/ 214213546 w 960"/>
              <a:gd name="T11" fmla="*/ 287297813 h 1026"/>
              <a:gd name="T12" fmla="*/ 157090004 w 960"/>
              <a:gd name="T13" fmla="*/ 287297813 h 1026"/>
              <a:gd name="T14" fmla="*/ 93246046 w 960"/>
              <a:gd name="T15" fmla="*/ 287297813 h 1026"/>
              <a:gd name="T16" fmla="*/ 53763333 w 960"/>
              <a:gd name="T17" fmla="*/ 286737954 h 1026"/>
              <a:gd name="T18" fmla="*/ 29402087 w 960"/>
              <a:gd name="T19" fmla="*/ 232134304 h 1026"/>
              <a:gd name="T20" fmla="*/ 0 w 960"/>
              <a:gd name="T21" fmla="*/ 232134304 h 1026"/>
              <a:gd name="T22" fmla="*/ 279929 w 960"/>
              <a:gd name="T23" fmla="*/ 204972708 h 1026"/>
              <a:gd name="T24" fmla="*/ 279929 w 960"/>
              <a:gd name="T25" fmla="*/ 180611463 h 1026"/>
              <a:gd name="T26" fmla="*/ 0 w 960"/>
              <a:gd name="T27" fmla="*/ 117887221 h 1026"/>
              <a:gd name="T28" fmla="*/ 0 w 960"/>
              <a:gd name="T29" fmla="*/ 68324413 h 1026"/>
              <a:gd name="T30" fmla="*/ 840317 w 960"/>
              <a:gd name="T31" fmla="*/ 68324413 h 1026"/>
              <a:gd name="T32" fmla="*/ 840317 w 960"/>
              <a:gd name="T33" fmla="*/ 0 h 1026"/>
              <a:gd name="T34" fmla="*/ 29402087 w 960"/>
              <a:gd name="T35" fmla="*/ 22681671 h 1026"/>
              <a:gd name="T36" fmla="*/ 80085142 w 960"/>
              <a:gd name="T37" fmla="*/ 39762642 h 1026"/>
              <a:gd name="T38" fmla="*/ 96045867 w 960"/>
              <a:gd name="T39" fmla="*/ 55723367 h 1026"/>
              <a:gd name="T40" fmla="*/ 214493475 w 960"/>
              <a:gd name="T41" fmla="*/ 55723367 h 1026"/>
              <a:gd name="T42" fmla="*/ 225974275 w 960"/>
              <a:gd name="T43" fmla="*/ 33602083 h 102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960" h="1026">
                <a:moveTo>
                  <a:pt x="807" y="120"/>
                </a:moveTo>
                <a:lnTo>
                  <a:pt x="960" y="199"/>
                </a:lnTo>
                <a:lnTo>
                  <a:pt x="960" y="439"/>
                </a:lnTo>
                <a:lnTo>
                  <a:pt x="960" y="478"/>
                </a:lnTo>
                <a:lnTo>
                  <a:pt x="768" y="636"/>
                </a:lnTo>
                <a:lnTo>
                  <a:pt x="765" y="1026"/>
                </a:lnTo>
                <a:lnTo>
                  <a:pt x="561" y="1026"/>
                </a:lnTo>
                <a:lnTo>
                  <a:pt x="333" y="1026"/>
                </a:lnTo>
                <a:lnTo>
                  <a:pt x="192" y="1024"/>
                </a:lnTo>
                <a:lnTo>
                  <a:pt x="105" y="829"/>
                </a:lnTo>
                <a:lnTo>
                  <a:pt x="0" y="829"/>
                </a:lnTo>
                <a:lnTo>
                  <a:pt x="1" y="732"/>
                </a:lnTo>
                <a:lnTo>
                  <a:pt x="1" y="645"/>
                </a:lnTo>
                <a:lnTo>
                  <a:pt x="0" y="421"/>
                </a:lnTo>
                <a:lnTo>
                  <a:pt x="0" y="244"/>
                </a:lnTo>
                <a:lnTo>
                  <a:pt x="3" y="244"/>
                </a:lnTo>
                <a:lnTo>
                  <a:pt x="3" y="0"/>
                </a:lnTo>
                <a:lnTo>
                  <a:pt x="105" y="81"/>
                </a:lnTo>
                <a:lnTo>
                  <a:pt x="286" y="142"/>
                </a:lnTo>
                <a:lnTo>
                  <a:pt x="343" y="199"/>
                </a:lnTo>
                <a:lnTo>
                  <a:pt x="766" y="199"/>
                </a:lnTo>
                <a:lnTo>
                  <a:pt x="807" y="1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Freeform 51"/>
          <p:cNvSpPr>
            <a:spLocks/>
          </p:cNvSpPr>
          <p:nvPr/>
        </p:nvSpPr>
        <p:spPr bwMode="auto">
          <a:xfrm>
            <a:off x="6414098" y="2528888"/>
            <a:ext cx="571500" cy="622300"/>
          </a:xfrm>
          <a:custGeom>
            <a:avLst/>
            <a:gdLst>
              <a:gd name="T0" fmla="*/ 271953112 w 1081"/>
              <a:gd name="T1" fmla="*/ 192372192 h 1176"/>
              <a:gd name="T2" fmla="*/ 300182358 w 1081"/>
              <a:gd name="T3" fmla="*/ 192372192 h 1176"/>
              <a:gd name="T4" fmla="*/ 302138992 w 1081"/>
              <a:gd name="T5" fmla="*/ 56003296 h 1176"/>
              <a:gd name="T6" fmla="*/ 165184118 w 1081"/>
              <a:gd name="T7" fmla="*/ 55443437 h 1176"/>
              <a:gd name="T8" fmla="*/ 165184118 w 1081"/>
              <a:gd name="T9" fmla="*/ 840317 h 1176"/>
              <a:gd name="T10" fmla="*/ 62048722 w 1081"/>
              <a:gd name="T11" fmla="*/ 0 h 1176"/>
              <a:gd name="T12" fmla="*/ 279670 w 1081"/>
              <a:gd name="T13" fmla="*/ 559858 h 1176"/>
              <a:gd name="T14" fmla="*/ 279670 w 1081"/>
              <a:gd name="T15" fmla="*/ 2520421 h 1176"/>
              <a:gd name="T16" fmla="*/ 0 w 1081"/>
              <a:gd name="T17" fmla="*/ 103046213 h 1176"/>
              <a:gd name="T18" fmla="*/ 279670 w 1081"/>
              <a:gd name="T19" fmla="*/ 120687571 h 1176"/>
              <a:gd name="T20" fmla="*/ 279670 w 1081"/>
              <a:gd name="T21" fmla="*/ 139448646 h 1176"/>
              <a:gd name="T22" fmla="*/ 838482 w 1081"/>
              <a:gd name="T23" fmla="*/ 155409900 h 1176"/>
              <a:gd name="T24" fmla="*/ 1118152 w 1081"/>
              <a:gd name="T25" fmla="*/ 245295208 h 1176"/>
              <a:gd name="T26" fmla="*/ 838482 w 1081"/>
              <a:gd name="T27" fmla="*/ 329020488 h 1176"/>
              <a:gd name="T28" fmla="*/ 74626481 w 1081"/>
              <a:gd name="T29" fmla="*/ 329020488 h 1176"/>
              <a:gd name="T30" fmla="*/ 156240487 w 1081"/>
              <a:gd name="T31" fmla="*/ 329300417 h 1176"/>
              <a:gd name="T32" fmla="*/ 218848021 w 1081"/>
              <a:gd name="T33" fmla="*/ 329020488 h 1176"/>
              <a:gd name="T34" fmla="*/ 219127691 w 1081"/>
              <a:gd name="T35" fmla="*/ 192372192 h 1176"/>
              <a:gd name="T36" fmla="*/ 271953112 w 1081"/>
              <a:gd name="T37" fmla="*/ 192372192 h 11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81" h="1176">
                <a:moveTo>
                  <a:pt x="973" y="687"/>
                </a:moveTo>
                <a:lnTo>
                  <a:pt x="1074" y="687"/>
                </a:lnTo>
                <a:lnTo>
                  <a:pt x="1081" y="200"/>
                </a:lnTo>
                <a:lnTo>
                  <a:pt x="591" y="198"/>
                </a:lnTo>
                <a:lnTo>
                  <a:pt x="591" y="3"/>
                </a:lnTo>
                <a:lnTo>
                  <a:pt x="222" y="0"/>
                </a:lnTo>
                <a:lnTo>
                  <a:pt x="1" y="2"/>
                </a:lnTo>
                <a:lnTo>
                  <a:pt x="1" y="9"/>
                </a:lnTo>
                <a:lnTo>
                  <a:pt x="0" y="368"/>
                </a:lnTo>
                <a:lnTo>
                  <a:pt x="1" y="431"/>
                </a:lnTo>
                <a:lnTo>
                  <a:pt x="1" y="498"/>
                </a:lnTo>
                <a:lnTo>
                  <a:pt x="3" y="555"/>
                </a:lnTo>
                <a:lnTo>
                  <a:pt x="4" y="876"/>
                </a:lnTo>
                <a:lnTo>
                  <a:pt x="3" y="1175"/>
                </a:lnTo>
                <a:lnTo>
                  <a:pt x="267" y="1175"/>
                </a:lnTo>
                <a:lnTo>
                  <a:pt x="559" y="1176"/>
                </a:lnTo>
                <a:lnTo>
                  <a:pt x="783" y="1175"/>
                </a:lnTo>
                <a:lnTo>
                  <a:pt x="784" y="687"/>
                </a:lnTo>
                <a:lnTo>
                  <a:pt x="973" y="68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55" name="Freeform 52"/>
          <p:cNvSpPr>
            <a:spLocks/>
          </p:cNvSpPr>
          <p:nvPr/>
        </p:nvSpPr>
        <p:spPr bwMode="auto">
          <a:xfrm>
            <a:off x="5993411" y="1539875"/>
            <a:ext cx="1020762" cy="992188"/>
          </a:xfrm>
          <a:custGeom>
            <a:avLst/>
            <a:gdLst>
              <a:gd name="T0" fmla="*/ 539872445 w 1928"/>
              <a:gd name="T1" fmla="*/ 360278483 h 1876"/>
              <a:gd name="T2" fmla="*/ 540433123 w 1928"/>
              <a:gd name="T3" fmla="*/ 156083443 h 1876"/>
              <a:gd name="T4" fmla="*/ 539872445 w 1928"/>
              <a:gd name="T5" fmla="*/ 105733604 h 1876"/>
              <a:gd name="T6" fmla="*/ 540433123 w 1928"/>
              <a:gd name="T7" fmla="*/ 279780 h 1876"/>
              <a:gd name="T8" fmla="*/ 476522727 w 1928"/>
              <a:gd name="T9" fmla="*/ 0 h 1876"/>
              <a:gd name="T10" fmla="*/ 315066027 w 1928"/>
              <a:gd name="T11" fmla="*/ 0 h 1876"/>
              <a:gd name="T12" fmla="*/ 271617991 w 1928"/>
              <a:gd name="T13" fmla="*/ 279780 h 1876"/>
              <a:gd name="T14" fmla="*/ 220882202 w 1928"/>
              <a:gd name="T15" fmla="*/ 279780 h 1876"/>
              <a:gd name="T16" fmla="*/ 156972336 w 1928"/>
              <a:gd name="T17" fmla="*/ 0 h 1876"/>
              <a:gd name="T18" fmla="*/ 155570906 w 1928"/>
              <a:gd name="T19" fmla="*/ 135943507 h 1876"/>
              <a:gd name="T20" fmla="*/ 29152073 w 1928"/>
              <a:gd name="T21" fmla="*/ 193845293 h 1876"/>
              <a:gd name="T22" fmla="*/ 0 w 1928"/>
              <a:gd name="T23" fmla="*/ 253705539 h 1876"/>
              <a:gd name="T24" fmla="*/ 29152073 w 1928"/>
              <a:gd name="T25" fmla="*/ 260978235 h 1876"/>
              <a:gd name="T26" fmla="*/ 29152073 w 1928"/>
              <a:gd name="T27" fmla="*/ 296222593 h 1876"/>
              <a:gd name="T28" fmla="*/ 24386576 w 1928"/>
              <a:gd name="T29" fmla="*/ 308250493 h 1876"/>
              <a:gd name="T30" fmla="*/ 29152073 w 1928"/>
              <a:gd name="T31" fmla="*/ 323915004 h 1876"/>
              <a:gd name="T32" fmla="*/ 93061940 w 1928"/>
              <a:gd name="T33" fmla="*/ 330907920 h 1876"/>
              <a:gd name="T34" fmla="*/ 156972336 w 1928"/>
              <a:gd name="T35" fmla="*/ 274684286 h 1876"/>
              <a:gd name="T36" fmla="*/ 189207873 w 1928"/>
              <a:gd name="T37" fmla="*/ 360837514 h 1876"/>
              <a:gd name="T38" fmla="*/ 197336378 w 1928"/>
              <a:gd name="T39" fmla="*/ 362516195 h 1876"/>
              <a:gd name="T40" fmla="*/ 214995878 w 1928"/>
              <a:gd name="T41" fmla="*/ 359159363 h 1876"/>
              <a:gd name="T42" fmla="*/ 220041450 w 1928"/>
              <a:gd name="T43" fmla="*/ 361956635 h 1876"/>
              <a:gd name="T44" fmla="*/ 237981024 w 1928"/>
              <a:gd name="T45" fmla="*/ 391047418 h 1876"/>
              <a:gd name="T46" fmla="*/ 248912920 w 1928"/>
              <a:gd name="T47" fmla="*/ 389649046 h 1876"/>
              <a:gd name="T48" fmla="*/ 274981529 w 1928"/>
              <a:gd name="T49" fmla="*/ 391047418 h 1876"/>
              <a:gd name="T50" fmla="*/ 284792598 w 1928"/>
              <a:gd name="T51" fmla="*/ 431606540 h 1876"/>
              <a:gd name="T52" fmla="*/ 348702464 w 1928"/>
              <a:gd name="T53" fmla="*/ 464054155 h 1876"/>
              <a:gd name="T54" fmla="*/ 354869392 w 1928"/>
              <a:gd name="T55" fmla="*/ 469089139 h 1876"/>
              <a:gd name="T56" fmla="*/ 412612860 w 1928"/>
              <a:gd name="T57" fmla="*/ 488389734 h 1876"/>
              <a:gd name="T58" fmla="*/ 412612860 w 1928"/>
              <a:gd name="T59" fmla="*/ 507690329 h 1876"/>
              <a:gd name="T60" fmla="*/ 403362469 w 1928"/>
              <a:gd name="T61" fmla="*/ 524473433 h 1876"/>
              <a:gd name="T62" fmla="*/ 458022474 w 1928"/>
              <a:gd name="T63" fmla="*/ 524753213 h 1876"/>
              <a:gd name="T64" fmla="*/ 539872445 w 1928"/>
              <a:gd name="T65" fmla="*/ 524753213 h 1876"/>
              <a:gd name="T66" fmla="*/ 539872445 w 1928"/>
              <a:gd name="T67" fmla="*/ 360278483 h 18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928" h="1876">
                <a:moveTo>
                  <a:pt x="1926" y="1288"/>
                </a:moveTo>
                <a:lnTo>
                  <a:pt x="1928" y="558"/>
                </a:lnTo>
                <a:lnTo>
                  <a:pt x="1926" y="378"/>
                </a:lnTo>
                <a:lnTo>
                  <a:pt x="1928" y="1"/>
                </a:lnTo>
                <a:lnTo>
                  <a:pt x="1700" y="0"/>
                </a:lnTo>
                <a:lnTo>
                  <a:pt x="1124" y="0"/>
                </a:lnTo>
                <a:lnTo>
                  <a:pt x="969" y="1"/>
                </a:lnTo>
                <a:lnTo>
                  <a:pt x="788" y="1"/>
                </a:lnTo>
                <a:lnTo>
                  <a:pt x="560" y="0"/>
                </a:lnTo>
                <a:lnTo>
                  <a:pt x="555" y="486"/>
                </a:lnTo>
                <a:lnTo>
                  <a:pt x="104" y="693"/>
                </a:lnTo>
                <a:lnTo>
                  <a:pt x="0" y="907"/>
                </a:lnTo>
                <a:lnTo>
                  <a:pt x="104" y="933"/>
                </a:lnTo>
                <a:lnTo>
                  <a:pt x="104" y="1059"/>
                </a:lnTo>
                <a:lnTo>
                  <a:pt x="87" y="1102"/>
                </a:lnTo>
                <a:lnTo>
                  <a:pt x="104" y="1158"/>
                </a:lnTo>
                <a:lnTo>
                  <a:pt x="332" y="1183"/>
                </a:lnTo>
                <a:lnTo>
                  <a:pt x="560" y="982"/>
                </a:lnTo>
                <a:lnTo>
                  <a:pt x="675" y="1290"/>
                </a:lnTo>
                <a:lnTo>
                  <a:pt x="704" y="1296"/>
                </a:lnTo>
                <a:lnTo>
                  <a:pt x="767" y="1284"/>
                </a:lnTo>
                <a:lnTo>
                  <a:pt x="785" y="1294"/>
                </a:lnTo>
                <a:lnTo>
                  <a:pt x="849" y="1398"/>
                </a:lnTo>
                <a:lnTo>
                  <a:pt x="888" y="1393"/>
                </a:lnTo>
                <a:lnTo>
                  <a:pt x="981" y="1398"/>
                </a:lnTo>
                <a:lnTo>
                  <a:pt x="1016" y="1543"/>
                </a:lnTo>
                <a:lnTo>
                  <a:pt x="1244" y="1659"/>
                </a:lnTo>
                <a:lnTo>
                  <a:pt x="1266" y="1677"/>
                </a:lnTo>
                <a:lnTo>
                  <a:pt x="1472" y="1746"/>
                </a:lnTo>
                <a:lnTo>
                  <a:pt x="1472" y="1815"/>
                </a:lnTo>
                <a:lnTo>
                  <a:pt x="1439" y="1875"/>
                </a:lnTo>
                <a:lnTo>
                  <a:pt x="1634" y="1876"/>
                </a:lnTo>
                <a:lnTo>
                  <a:pt x="1926" y="1876"/>
                </a:lnTo>
                <a:lnTo>
                  <a:pt x="1926" y="128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56" name="Freeform 53"/>
          <p:cNvSpPr>
            <a:spLocks/>
          </p:cNvSpPr>
          <p:nvPr/>
        </p:nvSpPr>
        <p:spPr bwMode="auto">
          <a:xfrm>
            <a:off x="6017223" y="2058988"/>
            <a:ext cx="755650" cy="476250"/>
          </a:xfrm>
          <a:custGeom>
            <a:avLst/>
            <a:gdLst>
              <a:gd name="T0" fmla="*/ 375749213 w 1427"/>
              <a:gd name="T1" fmla="*/ 249495733 h 900"/>
              <a:gd name="T2" fmla="*/ 390891338 w 1427"/>
              <a:gd name="T3" fmla="*/ 250055592 h 900"/>
              <a:gd name="T4" fmla="*/ 400145005 w 1427"/>
              <a:gd name="T5" fmla="*/ 233254550 h 900"/>
              <a:gd name="T6" fmla="*/ 400145005 w 1427"/>
              <a:gd name="T7" fmla="*/ 213933087 h 900"/>
              <a:gd name="T8" fmla="*/ 342380408 w 1427"/>
              <a:gd name="T9" fmla="*/ 194612154 h 900"/>
              <a:gd name="T10" fmla="*/ 336211296 w 1427"/>
              <a:gd name="T11" fmla="*/ 189571842 h 900"/>
              <a:gd name="T12" fmla="*/ 272278117 w 1427"/>
              <a:gd name="T13" fmla="*/ 157090004 h 900"/>
              <a:gd name="T14" fmla="*/ 262463669 w 1427"/>
              <a:gd name="T15" fmla="*/ 116487046 h 900"/>
              <a:gd name="T16" fmla="*/ 236385536 w 1427"/>
              <a:gd name="T17" fmla="*/ 115087400 h 900"/>
              <a:gd name="T18" fmla="*/ 225449528 w 1427"/>
              <a:gd name="T19" fmla="*/ 116487046 h 900"/>
              <a:gd name="T20" fmla="*/ 207503502 w 1427"/>
              <a:gd name="T21" fmla="*/ 87365417 h 900"/>
              <a:gd name="T22" fmla="*/ 202455951 w 1427"/>
              <a:gd name="T23" fmla="*/ 84565067 h 900"/>
              <a:gd name="T24" fmla="*/ 184790051 w 1427"/>
              <a:gd name="T25" fmla="*/ 87925275 h 900"/>
              <a:gd name="T26" fmla="*/ 176658473 w 1427"/>
              <a:gd name="T27" fmla="*/ 86245171 h 900"/>
              <a:gd name="T28" fmla="*/ 144411228 w 1427"/>
              <a:gd name="T29" fmla="*/ 0 h 900"/>
              <a:gd name="T30" fmla="*/ 80477519 w 1427"/>
              <a:gd name="T31" fmla="*/ 56283754 h 900"/>
              <a:gd name="T32" fmla="*/ 16544340 w 1427"/>
              <a:gd name="T33" fmla="*/ 49282879 h 900"/>
              <a:gd name="T34" fmla="*/ 11777443 w 1427"/>
              <a:gd name="T35" fmla="*/ 33602083 h 900"/>
              <a:gd name="T36" fmla="*/ 0 w 1427"/>
              <a:gd name="T37" fmla="*/ 142528925 h 900"/>
              <a:gd name="T38" fmla="*/ 47950149 w 1427"/>
              <a:gd name="T39" fmla="*/ 142528925 h 900"/>
              <a:gd name="T40" fmla="*/ 54680041 w 1427"/>
              <a:gd name="T41" fmla="*/ 196572188 h 900"/>
              <a:gd name="T42" fmla="*/ 109079428 w 1427"/>
              <a:gd name="T43" fmla="*/ 197132046 h 900"/>
              <a:gd name="T44" fmla="*/ 109079428 w 1427"/>
              <a:gd name="T45" fmla="*/ 252015625 h 900"/>
              <a:gd name="T46" fmla="*/ 210307403 w 1427"/>
              <a:gd name="T47" fmla="*/ 251175837 h 900"/>
              <a:gd name="T48" fmla="*/ 210307403 w 1427"/>
              <a:gd name="T49" fmla="*/ 249215275 h 900"/>
              <a:gd name="T50" fmla="*/ 272278117 w 1427"/>
              <a:gd name="T51" fmla="*/ 248655417 h 900"/>
              <a:gd name="T52" fmla="*/ 375749213 w 1427"/>
              <a:gd name="T53" fmla="*/ 249495733 h 90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427" h="900">
                <a:moveTo>
                  <a:pt x="1340" y="891"/>
                </a:moveTo>
                <a:lnTo>
                  <a:pt x="1394" y="893"/>
                </a:lnTo>
                <a:lnTo>
                  <a:pt x="1427" y="833"/>
                </a:lnTo>
                <a:lnTo>
                  <a:pt x="1427" y="764"/>
                </a:lnTo>
                <a:lnTo>
                  <a:pt x="1221" y="695"/>
                </a:lnTo>
                <a:lnTo>
                  <a:pt x="1199" y="677"/>
                </a:lnTo>
                <a:lnTo>
                  <a:pt x="971" y="561"/>
                </a:lnTo>
                <a:lnTo>
                  <a:pt x="936" y="416"/>
                </a:lnTo>
                <a:lnTo>
                  <a:pt x="843" y="411"/>
                </a:lnTo>
                <a:lnTo>
                  <a:pt x="804" y="416"/>
                </a:lnTo>
                <a:lnTo>
                  <a:pt x="740" y="312"/>
                </a:lnTo>
                <a:lnTo>
                  <a:pt x="722" y="302"/>
                </a:lnTo>
                <a:lnTo>
                  <a:pt x="659" y="314"/>
                </a:lnTo>
                <a:lnTo>
                  <a:pt x="630" y="308"/>
                </a:lnTo>
                <a:lnTo>
                  <a:pt x="515" y="0"/>
                </a:lnTo>
                <a:lnTo>
                  <a:pt x="287" y="201"/>
                </a:lnTo>
                <a:lnTo>
                  <a:pt x="59" y="176"/>
                </a:lnTo>
                <a:lnTo>
                  <a:pt x="42" y="120"/>
                </a:lnTo>
                <a:lnTo>
                  <a:pt x="0" y="509"/>
                </a:lnTo>
                <a:lnTo>
                  <a:pt x="171" y="509"/>
                </a:lnTo>
                <a:lnTo>
                  <a:pt x="195" y="702"/>
                </a:lnTo>
                <a:lnTo>
                  <a:pt x="389" y="704"/>
                </a:lnTo>
                <a:lnTo>
                  <a:pt x="389" y="900"/>
                </a:lnTo>
                <a:lnTo>
                  <a:pt x="750" y="897"/>
                </a:lnTo>
                <a:lnTo>
                  <a:pt x="750" y="890"/>
                </a:lnTo>
                <a:lnTo>
                  <a:pt x="971" y="888"/>
                </a:lnTo>
                <a:lnTo>
                  <a:pt x="1340" y="89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Freeform 54"/>
          <p:cNvSpPr>
            <a:spLocks/>
          </p:cNvSpPr>
          <p:nvPr/>
        </p:nvSpPr>
        <p:spPr bwMode="auto">
          <a:xfrm>
            <a:off x="6726837" y="2220913"/>
            <a:ext cx="517525" cy="673100"/>
          </a:xfrm>
          <a:custGeom>
            <a:avLst/>
            <a:gdLst>
              <a:gd name="T0" fmla="*/ 248095558 w 978"/>
              <a:gd name="T1" fmla="*/ 66364379 h 1272"/>
              <a:gd name="T2" fmla="*/ 248095558 w 978"/>
              <a:gd name="T3" fmla="*/ 559858 h 1272"/>
              <a:gd name="T4" fmla="*/ 232134304 w 978"/>
              <a:gd name="T5" fmla="*/ 559858 h 1272"/>
              <a:gd name="T6" fmla="*/ 183971671 w 978"/>
              <a:gd name="T7" fmla="*/ 0 h 1272"/>
              <a:gd name="T8" fmla="*/ 151489304 w 978"/>
              <a:gd name="T9" fmla="*/ 0 h 1272"/>
              <a:gd name="T10" fmla="*/ 151489304 w 978"/>
              <a:gd name="T11" fmla="*/ 164650208 h 1272"/>
              <a:gd name="T12" fmla="*/ 69724588 w 978"/>
              <a:gd name="T13" fmla="*/ 164650208 h 1272"/>
              <a:gd name="T14" fmla="*/ 15120937 w 978"/>
              <a:gd name="T15" fmla="*/ 164370279 h 1272"/>
              <a:gd name="T16" fmla="*/ 0 w 978"/>
              <a:gd name="T17" fmla="*/ 163810421 h 1272"/>
              <a:gd name="T18" fmla="*/ 0 w 978"/>
              <a:gd name="T19" fmla="*/ 218413542 h 1272"/>
              <a:gd name="T20" fmla="*/ 137208683 w 978"/>
              <a:gd name="T21" fmla="*/ 218973400 h 1272"/>
              <a:gd name="T22" fmla="*/ 135248650 w 978"/>
              <a:gd name="T23" fmla="*/ 355342296 h 1272"/>
              <a:gd name="T24" fmla="*/ 152049692 w 978"/>
              <a:gd name="T25" fmla="*/ 355342296 h 1272"/>
              <a:gd name="T26" fmla="*/ 227093992 w 978"/>
              <a:gd name="T27" fmla="*/ 356182083 h 1272"/>
              <a:gd name="T28" fmla="*/ 243895033 w 978"/>
              <a:gd name="T29" fmla="*/ 356182083 h 1272"/>
              <a:gd name="T30" fmla="*/ 244455421 w 978"/>
              <a:gd name="T31" fmla="*/ 327620313 h 1272"/>
              <a:gd name="T32" fmla="*/ 273856979 w 978"/>
              <a:gd name="T33" fmla="*/ 327620313 h 1272"/>
              <a:gd name="T34" fmla="*/ 273856979 w 978"/>
              <a:gd name="T35" fmla="*/ 163810421 h 1272"/>
              <a:gd name="T36" fmla="*/ 248095558 w 978"/>
              <a:gd name="T37" fmla="*/ 108926842 h 1272"/>
              <a:gd name="T38" fmla="*/ 248095558 w 978"/>
              <a:gd name="T39" fmla="*/ 66364379 h 127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78" h="1272">
                <a:moveTo>
                  <a:pt x="886" y="237"/>
                </a:moveTo>
                <a:lnTo>
                  <a:pt x="886" y="2"/>
                </a:lnTo>
                <a:lnTo>
                  <a:pt x="829" y="2"/>
                </a:lnTo>
                <a:lnTo>
                  <a:pt x="657" y="0"/>
                </a:lnTo>
                <a:lnTo>
                  <a:pt x="541" y="0"/>
                </a:lnTo>
                <a:lnTo>
                  <a:pt x="541" y="588"/>
                </a:lnTo>
                <a:lnTo>
                  <a:pt x="249" y="588"/>
                </a:lnTo>
                <a:lnTo>
                  <a:pt x="54" y="587"/>
                </a:lnTo>
                <a:lnTo>
                  <a:pt x="0" y="585"/>
                </a:lnTo>
                <a:lnTo>
                  <a:pt x="0" y="780"/>
                </a:lnTo>
                <a:lnTo>
                  <a:pt x="490" y="782"/>
                </a:lnTo>
                <a:lnTo>
                  <a:pt x="483" y="1269"/>
                </a:lnTo>
                <a:lnTo>
                  <a:pt x="543" y="1269"/>
                </a:lnTo>
                <a:lnTo>
                  <a:pt x="811" y="1272"/>
                </a:lnTo>
                <a:lnTo>
                  <a:pt x="871" y="1272"/>
                </a:lnTo>
                <a:lnTo>
                  <a:pt x="873" y="1170"/>
                </a:lnTo>
                <a:lnTo>
                  <a:pt x="978" y="1170"/>
                </a:lnTo>
                <a:lnTo>
                  <a:pt x="978" y="585"/>
                </a:lnTo>
                <a:lnTo>
                  <a:pt x="886" y="389"/>
                </a:lnTo>
                <a:lnTo>
                  <a:pt x="886" y="23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58" name="Freeform 55"/>
          <p:cNvSpPr>
            <a:spLocks/>
          </p:cNvSpPr>
          <p:nvPr/>
        </p:nvSpPr>
        <p:spPr bwMode="auto">
          <a:xfrm>
            <a:off x="7012586" y="1539876"/>
            <a:ext cx="207962" cy="682625"/>
          </a:xfrm>
          <a:custGeom>
            <a:avLst/>
            <a:gdLst>
              <a:gd name="T0" fmla="*/ 110327024 w 392"/>
              <a:gd name="T1" fmla="*/ 36122504 h 1290"/>
              <a:gd name="T2" fmla="*/ 110327024 w 392"/>
              <a:gd name="T3" fmla="*/ 0 h 1290"/>
              <a:gd name="T4" fmla="*/ 64732947 w 392"/>
              <a:gd name="T5" fmla="*/ 0 h 1290"/>
              <a:gd name="T6" fmla="*/ 19138340 w 392"/>
              <a:gd name="T7" fmla="*/ 0 h 1290"/>
              <a:gd name="T8" fmla="*/ 562877 w 392"/>
              <a:gd name="T9" fmla="*/ 0 h 1290"/>
              <a:gd name="T10" fmla="*/ 562877 w 392"/>
              <a:gd name="T11" fmla="*/ 279929 h 1290"/>
              <a:gd name="T12" fmla="*/ 0 w 392"/>
              <a:gd name="T13" fmla="*/ 105846562 h 1290"/>
              <a:gd name="T14" fmla="*/ 562877 w 392"/>
              <a:gd name="T15" fmla="*/ 156249688 h 1290"/>
              <a:gd name="T16" fmla="*/ 0 w 392"/>
              <a:gd name="T17" fmla="*/ 360662538 h 1290"/>
              <a:gd name="T18" fmla="*/ 32647912 w 392"/>
              <a:gd name="T19" fmla="*/ 360662538 h 1290"/>
              <a:gd name="T20" fmla="*/ 81056373 w 392"/>
              <a:gd name="T21" fmla="*/ 361222396 h 1290"/>
              <a:gd name="T22" fmla="*/ 97099155 w 392"/>
              <a:gd name="T23" fmla="*/ 361222396 h 1290"/>
              <a:gd name="T24" fmla="*/ 97099155 w 392"/>
              <a:gd name="T25" fmla="*/ 269936913 h 1290"/>
              <a:gd name="T26" fmla="*/ 97099155 w 392"/>
              <a:gd name="T27" fmla="*/ 252015625 h 1290"/>
              <a:gd name="T28" fmla="*/ 98506082 w 392"/>
              <a:gd name="T29" fmla="*/ 252015625 h 1290"/>
              <a:gd name="T30" fmla="*/ 98506082 w 392"/>
              <a:gd name="T31" fmla="*/ 36122504 h 1290"/>
              <a:gd name="T32" fmla="*/ 110327024 w 392"/>
              <a:gd name="T33" fmla="*/ 36122504 h 129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2" h="1290">
                <a:moveTo>
                  <a:pt x="392" y="129"/>
                </a:moveTo>
                <a:lnTo>
                  <a:pt x="392" y="0"/>
                </a:lnTo>
                <a:lnTo>
                  <a:pt x="230" y="0"/>
                </a:lnTo>
                <a:lnTo>
                  <a:pt x="68" y="0"/>
                </a:lnTo>
                <a:lnTo>
                  <a:pt x="2" y="0"/>
                </a:lnTo>
                <a:lnTo>
                  <a:pt x="2" y="1"/>
                </a:lnTo>
                <a:lnTo>
                  <a:pt x="0" y="378"/>
                </a:lnTo>
                <a:lnTo>
                  <a:pt x="2" y="558"/>
                </a:lnTo>
                <a:lnTo>
                  <a:pt x="0" y="1288"/>
                </a:lnTo>
                <a:lnTo>
                  <a:pt x="116" y="1288"/>
                </a:lnTo>
                <a:lnTo>
                  <a:pt x="288" y="1290"/>
                </a:lnTo>
                <a:lnTo>
                  <a:pt x="345" y="1290"/>
                </a:lnTo>
                <a:lnTo>
                  <a:pt x="345" y="964"/>
                </a:lnTo>
                <a:lnTo>
                  <a:pt x="345" y="900"/>
                </a:lnTo>
                <a:lnTo>
                  <a:pt x="350" y="900"/>
                </a:lnTo>
                <a:lnTo>
                  <a:pt x="350" y="129"/>
                </a:lnTo>
                <a:lnTo>
                  <a:pt x="392" y="1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Freeform 56"/>
          <p:cNvSpPr>
            <a:spLocks/>
          </p:cNvSpPr>
          <p:nvPr/>
        </p:nvSpPr>
        <p:spPr bwMode="auto">
          <a:xfrm>
            <a:off x="6620473" y="4286251"/>
            <a:ext cx="711200" cy="620713"/>
          </a:xfrm>
          <a:custGeom>
            <a:avLst/>
            <a:gdLst>
              <a:gd name="T0" fmla="*/ 376062754 w 1343"/>
              <a:gd name="T1" fmla="*/ 54323235 h 1173"/>
              <a:gd name="T2" fmla="*/ 376623559 w 1343"/>
              <a:gd name="T3" fmla="*/ 108926929 h 1173"/>
              <a:gd name="T4" fmla="*/ 321378200 w 1343"/>
              <a:gd name="T5" fmla="*/ 108926929 h 1173"/>
              <a:gd name="T6" fmla="*/ 321378200 w 1343"/>
              <a:gd name="T7" fmla="*/ 328460894 h 1173"/>
              <a:gd name="T8" fmla="*/ 302588857 w 1343"/>
              <a:gd name="T9" fmla="*/ 328460894 h 1173"/>
              <a:gd name="T10" fmla="*/ 284360849 w 1343"/>
              <a:gd name="T11" fmla="*/ 328460894 h 1173"/>
              <a:gd name="T12" fmla="*/ 212850033 w 1343"/>
              <a:gd name="T13" fmla="*/ 328460894 h 1173"/>
              <a:gd name="T14" fmla="*/ 88056410 w 1343"/>
              <a:gd name="T15" fmla="*/ 328180964 h 1173"/>
              <a:gd name="T16" fmla="*/ 16545594 w 1343"/>
              <a:gd name="T17" fmla="*/ 328180964 h 1173"/>
              <a:gd name="T18" fmla="*/ 0 w 1343"/>
              <a:gd name="T19" fmla="*/ 328180964 h 1173"/>
              <a:gd name="T20" fmla="*/ 0 w 1343"/>
              <a:gd name="T21" fmla="*/ 269657201 h 1173"/>
              <a:gd name="T22" fmla="*/ 0 w 1343"/>
              <a:gd name="T23" fmla="*/ 191532029 h 1173"/>
              <a:gd name="T24" fmla="*/ 560805 w 1343"/>
              <a:gd name="T25" fmla="*/ 164370412 h 1173"/>
              <a:gd name="T26" fmla="*/ 80484751 w 1343"/>
              <a:gd name="T27" fmla="*/ 164370412 h 1173"/>
              <a:gd name="T28" fmla="*/ 161530307 w 1343"/>
              <a:gd name="T29" fmla="*/ 109206859 h 1173"/>
              <a:gd name="T30" fmla="*/ 161249640 w 1343"/>
              <a:gd name="T31" fmla="*/ 0 h 1173"/>
              <a:gd name="T32" fmla="*/ 208363065 w 1343"/>
              <a:gd name="T33" fmla="*/ 0 h 1173"/>
              <a:gd name="T34" fmla="*/ 272301693 w 1343"/>
              <a:gd name="T35" fmla="*/ 54603694 h 1173"/>
              <a:gd name="T36" fmla="*/ 376062754 w 1343"/>
              <a:gd name="T37" fmla="*/ 54323235 h 11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43" h="1173">
                <a:moveTo>
                  <a:pt x="1341" y="194"/>
                </a:moveTo>
                <a:lnTo>
                  <a:pt x="1343" y="389"/>
                </a:lnTo>
                <a:lnTo>
                  <a:pt x="1146" y="389"/>
                </a:lnTo>
                <a:lnTo>
                  <a:pt x="1146" y="1173"/>
                </a:lnTo>
                <a:lnTo>
                  <a:pt x="1079" y="1173"/>
                </a:lnTo>
                <a:lnTo>
                  <a:pt x="1014" y="1173"/>
                </a:lnTo>
                <a:lnTo>
                  <a:pt x="759" y="1173"/>
                </a:lnTo>
                <a:lnTo>
                  <a:pt x="314" y="1172"/>
                </a:lnTo>
                <a:lnTo>
                  <a:pt x="59" y="1172"/>
                </a:lnTo>
                <a:lnTo>
                  <a:pt x="0" y="1172"/>
                </a:lnTo>
                <a:lnTo>
                  <a:pt x="0" y="963"/>
                </a:lnTo>
                <a:lnTo>
                  <a:pt x="0" y="684"/>
                </a:lnTo>
                <a:lnTo>
                  <a:pt x="2" y="587"/>
                </a:lnTo>
                <a:lnTo>
                  <a:pt x="287" y="587"/>
                </a:lnTo>
                <a:lnTo>
                  <a:pt x="576" y="390"/>
                </a:lnTo>
                <a:lnTo>
                  <a:pt x="575" y="0"/>
                </a:lnTo>
                <a:lnTo>
                  <a:pt x="743" y="0"/>
                </a:lnTo>
                <a:lnTo>
                  <a:pt x="971" y="195"/>
                </a:lnTo>
                <a:lnTo>
                  <a:pt x="1341" y="19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57"/>
          <p:cNvSpPr>
            <a:spLocks/>
          </p:cNvSpPr>
          <p:nvPr/>
        </p:nvSpPr>
        <p:spPr bwMode="auto">
          <a:xfrm>
            <a:off x="6414098" y="4906964"/>
            <a:ext cx="831850" cy="511175"/>
          </a:xfrm>
          <a:custGeom>
            <a:avLst/>
            <a:gdLst>
              <a:gd name="T0" fmla="*/ 440467487 w 1571"/>
              <a:gd name="T1" fmla="*/ 176884523 h 967"/>
              <a:gd name="T2" fmla="*/ 440467487 w 1571"/>
              <a:gd name="T3" fmla="*/ 177164163 h 967"/>
              <a:gd name="T4" fmla="*/ 396168165 w 1571"/>
              <a:gd name="T5" fmla="*/ 198960200 h 967"/>
              <a:gd name="T6" fmla="*/ 317102703 w 1571"/>
              <a:gd name="T7" fmla="*/ 177722913 h 967"/>
              <a:gd name="T8" fmla="*/ 188971857 w 1571"/>
              <a:gd name="T9" fmla="*/ 247582616 h 967"/>
              <a:gd name="T10" fmla="*/ 123644892 w 1571"/>
              <a:gd name="T11" fmla="*/ 270217043 h 967"/>
              <a:gd name="T12" fmla="*/ 109065543 w 1571"/>
              <a:gd name="T13" fmla="*/ 254847961 h 967"/>
              <a:gd name="T14" fmla="*/ 102616719 w 1571"/>
              <a:gd name="T15" fmla="*/ 239757991 h 967"/>
              <a:gd name="T16" fmla="*/ 93084068 w 1571"/>
              <a:gd name="T17" fmla="*/ 235566567 h 967"/>
              <a:gd name="T18" fmla="*/ 61962500 w 1571"/>
              <a:gd name="T19" fmla="*/ 240596381 h 967"/>
              <a:gd name="T20" fmla="*/ 4766591 w 1571"/>
              <a:gd name="T21" fmla="*/ 180238085 h 967"/>
              <a:gd name="T22" fmla="*/ 16822326 w 1571"/>
              <a:gd name="T23" fmla="*/ 164309724 h 967"/>
              <a:gd name="T24" fmla="*/ 560744 w 1571"/>
              <a:gd name="T25" fmla="*/ 98082694 h 967"/>
              <a:gd name="T26" fmla="*/ 0 w 1571"/>
              <a:gd name="T27" fmla="*/ 97523944 h 967"/>
              <a:gd name="T28" fmla="*/ 18224451 w 1571"/>
              <a:gd name="T29" fmla="*/ 26825851 h 967"/>
              <a:gd name="T30" fmla="*/ 85514286 w 1571"/>
              <a:gd name="T31" fmla="*/ 26825851 h 967"/>
              <a:gd name="T32" fmla="*/ 85514286 w 1571"/>
              <a:gd name="T33" fmla="*/ 0 h 967"/>
              <a:gd name="T34" fmla="*/ 109345650 w 1571"/>
              <a:gd name="T35" fmla="*/ 0 h 967"/>
              <a:gd name="T36" fmla="*/ 125887869 w 1571"/>
              <a:gd name="T37" fmla="*/ 0 h 967"/>
              <a:gd name="T38" fmla="*/ 197383020 w 1571"/>
              <a:gd name="T39" fmla="*/ 0 h 967"/>
              <a:gd name="T40" fmla="*/ 322149930 w 1571"/>
              <a:gd name="T41" fmla="*/ 279640 h 967"/>
              <a:gd name="T42" fmla="*/ 349626396 w 1571"/>
              <a:gd name="T43" fmla="*/ 20119785 h 967"/>
              <a:gd name="T44" fmla="*/ 349626396 w 1571"/>
              <a:gd name="T45" fmla="*/ 129100497 h 967"/>
              <a:gd name="T46" fmla="*/ 440467487 w 1571"/>
              <a:gd name="T47" fmla="*/ 176884523 h 96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571" h="967">
                <a:moveTo>
                  <a:pt x="1571" y="633"/>
                </a:moveTo>
                <a:lnTo>
                  <a:pt x="1571" y="634"/>
                </a:lnTo>
                <a:lnTo>
                  <a:pt x="1413" y="712"/>
                </a:lnTo>
                <a:lnTo>
                  <a:pt x="1131" y="636"/>
                </a:lnTo>
                <a:lnTo>
                  <a:pt x="674" y="886"/>
                </a:lnTo>
                <a:lnTo>
                  <a:pt x="441" y="967"/>
                </a:lnTo>
                <a:lnTo>
                  <a:pt x="389" y="912"/>
                </a:lnTo>
                <a:lnTo>
                  <a:pt x="366" y="858"/>
                </a:lnTo>
                <a:lnTo>
                  <a:pt x="332" y="843"/>
                </a:lnTo>
                <a:lnTo>
                  <a:pt x="221" y="861"/>
                </a:lnTo>
                <a:lnTo>
                  <a:pt x="17" y="645"/>
                </a:lnTo>
                <a:lnTo>
                  <a:pt x="60" y="588"/>
                </a:lnTo>
                <a:lnTo>
                  <a:pt x="2" y="351"/>
                </a:lnTo>
                <a:lnTo>
                  <a:pt x="0" y="349"/>
                </a:lnTo>
                <a:lnTo>
                  <a:pt x="65" y="96"/>
                </a:lnTo>
                <a:lnTo>
                  <a:pt x="305" y="96"/>
                </a:lnTo>
                <a:lnTo>
                  <a:pt x="305" y="0"/>
                </a:lnTo>
                <a:lnTo>
                  <a:pt x="390" y="0"/>
                </a:lnTo>
                <a:lnTo>
                  <a:pt x="449" y="0"/>
                </a:lnTo>
                <a:lnTo>
                  <a:pt x="704" y="0"/>
                </a:lnTo>
                <a:lnTo>
                  <a:pt x="1149" y="1"/>
                </a:lnTo>
                <a:lnTo>
                  <a:pt x="1247" y="72"/>
                </a:lnTo>
                <a:lnTo>
                  <a:pt x="1247" y="462"/>
                </a:lnTo>
                <a:lnTo>
                  <a:pt x="1571" y="63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Freeform 58"/>
          <p:cNvSpPr>
            <a:spLocks/>
          </p:cNvSpPr>
          <p:nvPr/>
        </p:nvSpPr>
        <p:spPr bwMode="auto">
          <a:xfrm>
            <a:off x="7022111" y="4906964"/>
            <a:ext cx="806450" cy="338137"/>
          </a:xfrm>
          <a:custGeom>
            <a:avLst/>
            <a:gdLst>
              <a:gd name="T0" fmla="*/ 426746458 w 1524"/>
              <a:gd name="T1" fmla="*/ 118076912 h 640"/>
              <a:gd name="T2" fmla="*/ 426746458 w 1524"/>
              <a:gd name="T3" fmla="*/ 137338041 h 640"/>
              <a:gd name="T4" fmla="*/ 378863754 w 1524"/>
              <a:gd name="T5" fmla="*/ 138454421 h 640"/>
              <a:gd name="T6" fmla="*/ 376343333 w 1524"/>
              <a:gd name="T7" fmla="*/ 165252307 h 640"/>
              <a:gd name="T8" fmla="*/ 364582604 w 1524"/>
              <a:gd name="T9" fmla="*/ 176138733 h 640"/>
              <a:gd name="T10" fmla="*/ 348341421 w 1524"/>
              <a:gd name="T11" fmla="*/ 173347518 h 640"/>
              <a:gd name="T12" fmla="*/ 334060800 w 1524"/>
              <a:gd name="T13" fmla="*/ 169439394 h 640"/>
              <a:gd name="T14" fmla="*/ 333500942 w 1524"/>
              <a:gd name="T15" fmla="*/ 178650986 h 640"/>
              <a:gd name="T16" fmla="*/ 269656983 w 1524"/>
              <a:gd name="T17" fmla="*/ 176976151 h 640"/>
              <a:gd name="T18" fmla="*/ 269656983 w 1524"/>
              <a:gd name="T19" fmla="*/ 175301316 h 640"/>
              <a:gd name="T20" fmla="*/ 249215275 w 1524"/>
              <a:gd name="T21" fmla="*/ 176138733 h 640"/>
              <a:gd name="T22" fmla="*/ 246695383 w 1524"/>
              <a:gd name="T23" fmla="*/ 165252307 h 640"/>
              <a:gd name="T24" fmla="*/ 242775317 w 1524"/>
              <a:gd name="T25" fmla="*/ 165252307 h 640"/>
              <a:gd name="T26" fmla="*/ 236614758 w 1524"/>
              <a:gd name="T27" fmla="*/ 170276811 h 640"/>
              <a:gd name="T28" fmla="*/ 228214237 w 1524"/>
              <a:gd name="T29" fmla="*/ 172789064 h 640"/>
              <a:gd name="T30" fmla="*/ 225693817 w 1524"/>
              <a:gd name="T31" fmla="*/ 169159903 h 640"/>
              <a:gd name="T32" fmla="*/ 240814754 w 1524"/>
              <a:gd name="T33" fmla="*/ 164135398 h 640"/>
              <a:gd name="T34" fmla="*/ 242494858 w 1524"/>
              <a:gd name="T35" fmla="*/ 157436059 h 640"/>
              <a:gd name="T36" fmla="*/ 240814754 w 1524"/>
              <a:gd name="T37" fmla="*/ 156878133 h 640"/>
              <a:gd name="T38" fmla="*/ 237735004 w 1524"/>
              <a:gd name="T39" fmla="*/ 161623146 h 640"/>
              <a:gd name="T40" fmla="*/ 232414233 w 1524"/>
              <a:gd name="T41" fmla="*/ 164972816 h 640"/>
              <a:gd name="T42" fmla="*/ 218133612 w 1524"/>
              <a:gd name="T43" fmla="*/ 140129256 h 640"/>
              <a:gd name="T44" fmla="*/ 198252292 w 1524"/>
              <a:gd name="T45" fmla="*/ 135663206 h 640"/>
              <a:gd name="T46" fmla="*/ 196572188 w 1524"/>
              <a:gd name="T47" fmla="*/ 149899302 h 640"/>
              <a:gd name="T48" fmla="*/ 178931358 w 1524"/>
              <a:gd name="T49" fmla="*/ 156598641 h 640"/>
              <a:gd name="T50" fmla="*/ 123207462 w 1524"/>
              <a:gd name="T51" fmla="*/ 163577472 h 640"/>
              <a:gd name="T52" fmla="*/ 118167150 w 1524"/>
              <a:gd name="T53" fmla="*/ 176697188 h 640"/>
              <a:gd name="T54" fmla="*/ 27441525 w 1524"/>
              <a:gd name="T55" fmla="*/ 128963867 h 640"/>
              <a:gd name="T56" fmla="*/ 27441525 w 1524"/>
              <a:gd name="T57" fmla="*/ 20098018 h 640"/>
              <a:gd name="T58" fmla="*/ 0 w 1524"/>
              <a:gd name="T59" fmla="*/ 278963 h 640"/>
              <a:gd name="T60" fmla="*/ 71404692 w 1524"/>
              <a:gd name="T61" fmla="*/ 278963 h 640"/>
              <a:gd name="T62" fmla="*/ 89605379 w 1524"/>
              <a:gd name="T63" fmla="*/ 278963 h 640"/>
              <a:gd name="T64" fmla="*/ 108366983 w 1524"/>
              <a:gd name="T65" fmla="*/ 278963 h 640"/>
              <a:gd name="T66" fmla="*/ 195732400 w 1524"/>
              <a:gd name="T67" fmla="*/ 278963 h 640"/>
              <a:gd name="T68" fmla="*/ 216733437 w 1524"/>
              <a:gd name="T69" fmla="*/ 0 h 640"/>
              <a:gd name="T70" fmla="*/ 426746458 w 1524"/>
              <a:gd name="T71" fmla="*/ 0 h 640"/>
              <a:gd name="T72" fmla="*/ 426746458 w 1524"/>
              <a:gd name="T73" fmla="*/ 75647587 h 640"/>
              <a:gd name="T74" fmla="*/ 426746458 w 1524"/>
              <a:gd name="T75" fmla="*/ 118076912 h 64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24" h="640">
                <a:moveTo>
                  <a:pt x="1524" y="423"/>
                </a:moveTo>
                <a:lnTo>
                  <a:pt x="1524" y="492"/>
                </a:lnTo>
                <a:lnTo>
                  <a:pt x="1353" y="496"/>
                </a:lnTo>
                <a:lnTo>
                  <a:pt x="1344" y="592"/>
                </a:lnTo>
                <a:lnTo>
                  <a:pt x="1302" y="631"/>
                </a:lnTo>
                <a:lnTo>
                  <a:pt x="1244" y="621"/>
                </a:lnTo>
                <a:lnTo>
                  <a:pt x="1193" y="607"/>
                </a:lnTo>
                <a:lnTo>
                  <a:pt x="1191" y="640"/>
                </a:lnTo>
                <a:lnTo>
                  <a:pt x="963" y="634"/>
                </a:lnTo>
                <a:lnTo>
                  <a:pt x="963" y="628"/>
                </a:lnTo>
                <a:lnTo>
                  <a:pt x="890" y="631"/>
                </a:lnTo>
                <a:lnTo>
                  <a:pt x="881" y="592"/>
                </a:lnTo>
                <a:lnTo>
                  <a:pt x="867" y="592"/>
                </a:lnTo>
                <a:lnTo>
                  <a:pt x="845" y="610"/>
                </a:lnTo>
                <a:lnTo>
                  <a:pt x="815" y="619"/>
                </a:lnTo>
                <a:lnTo>
                  <a:pt x="806" y="606"/>
                </a:lnTo>
                <a:lnTo>
                  <a:pt x="860" y="588"/>
                </a:lnTo>
                <a:lnTo>
                  <a:pt x="866" y="564"/>
                </a:lnTo>
                <a:lnTo>
                  <a:pt x="860" y="562"/>
                </a:lnTo>
                <a:lnTo>
                  <a:pt x="849" y="579"/>
                </a:lnTo>
                <a:lnTo>
                  <a:pt x="830" y="591"/>
                </a:lnTo>
                <a:lnTo>
                  <a:pt x="779" y="502"/>
                </a:lnTo>
                <a:lnTo>
                  <a:pt x="708" y="486"/>
                </a:lnTo>
                <a:lnTo>
                  <a:pt x="702" y="537"/>
                </a:lnTo>
                <a:lnTo>
                  <a:pt x="639" y="561"/>
                </a:lnTo>
                <a:lnTo>
                  <a:pt x="440" y="586"/>
                </a:lnTo>
                <a:lnTo>
                  <a:pt x="422" y="633"/>
                </a:lnTo>
                <a:lnTo>
                  <a:pt x="98" y="462"/>
                </a:lnTo>
                <a:lnTo>
                  <a:pt x="98" y="72"/>
                </a:lnTo>
                <a:lnTo>
                  <a:pt x="0" y="1"/>
                </a:lnTo>
                <a:lnTo>
                  <a:pt x="255" y="1"/>
                </a:lnTo>
                <a:lnTo>
                  <a:pt x="320" y="1"/>
                </a:lnTo>
                <a:lnTo>
                  <a:pt x="387" y="1"/>
                </a:lnTo>
                <a:lnTo>
                  <a:pt x="699" y="1"/>
                </a:lnTo>
                <a:lnTo>
                  <a:pt x="774" y="0"/>
                </a:lnTo>
                <a:lnTo>
                  <a:pt x="1524" y="0"/>
                </a:lnTo>
                <a:lnTo>
                  <a:pt x="1524" y="271"/>
                </a:lnTo>
                <a:lnTo>
                  <a:pt x="1524" y="42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Freeform 59"/>
          <p:cNvSpPr>
            <a:spLocks/>
          </p:cNvSpPr>
          <p:nvPr/>
        </p:nvSpPr>
        <p:spPr bwMode="auto">
          <a:xfrm>
            <a:off x="6517287" y="4183064"/>
            <a:ext cx="407987" cy="414337"/>
          </a:xfrm>
          <a:custGeom>
            <a:avLst/>
            <a:gdLst>
              <a:gd name="T0" fmla="*/ 215892856 w 771"/>
              <a:gd name="T1" fmla="*/ 0 h 782"/>
              <a:gd name="T2" fmla="*/ 215892856 w 771"/>
              <a:gd name="T3" fmla="*/ 10948670 h 782"/>
              <a:gd name="T4" fmla="*/ 215612927 w 771"/>
              <a:gd name="T5" fmla="*/ 36775853 h 782"/>
              <a:gd name="T6" fmla="*/ 215612927 w 771"/>
              <a:gd name="T7" fmla="*/ 54742819 h 782"/>
              <a:gd name="T8" fmla="*/ 215892856 w 771"/>
              <a:gd name="T9" fmla="*/ 164228987 h 782"/>
              <a:gd name="T10" fmla="*/ 134968026 w 771"/>
              <a:gd name="T11" fmla="*/ 219533439 h 782"/>
              <a:gd name="T12" fmla="*/ 55163441 w 771"/>
              <a:gd name="T13" fmla="*/ 219533439 h 782"/>
              <a:gd name="T14" fmla="*/ 7280266 w 771"/>
              <a:gd name="T15" fmla="*/ 218690989 h 782"/>
              <a:gd name="T16" fmla="*/ 0 w 771"/>
              <a:gd name="T17" fmla="*/ 200443736 h 782"/>
              <a:gd name="T18" fmla="*/ 559858 w 771"/>
              <a:gd name="T19" fmla="*/ 164790620 h 782"/>
              <a:gd name="T20" fmla="*/ 1400173 w 771"/>
              <a:gd name="T21" fmla="*/ 55304452 h 782"/>
              <a:gd name="T22" fmla="*/ 55163441 w 771"/>
              <a:gd name="T23" fmla="*/ 10948670 h 782"/>
              <a:gd name="T24" fmla="*/ 55163441 w 771"/>
              <a:gd name="T25" fmla="*/ 0 h 782"/>
              <a:gd name="T26" fmla="*/ 112286912 w 771"/>
              <a:gd name="T27" fmla="*/ 561633 h 782"/>
              <a:gd name="T28" fmla="*/ 198811906 w 771"/>
              <a:gd name="T29" fmla="*/ 0 h 782"/>
              <a:gd name="T30" fmla="*/ 215892856 w 771"/>
              <a:gd name="T31" fmla="*/ 0 h 7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71" h="782">
                <a:moveTo>
                  <a:pt x="771" y="0"/>
                </a:moveTo>
                <a:lnTo>
                  <a:pt x="771" y="39"/>
                </a:lnTo>
                <a:lnTo>
                  <a:pt x="770" y="131"/>
                </a:lnTo>
                <a:lnTo>
                  <a:pt x="770" y="195"/>
                </a:lnTo>
                <a:lnTo>
                  <a:pt x="771" y="585"/>
                </a:lnTo>
                <a:lnTo>
                  <a:pt x="482" y="782"/>
                </a:lnTo>
                <a:lnTo>
                  <a:pt x="197" y="782"/>
                </a:lnTo>
                <a:lnTo>
                  <a:pt x="26" y="779"/>
                </a:lnTo>
                <a:lnTo>
                  <a:pt x="0" y="714"/>
                </a:lnTo>
                <a:lnTo>
                  <a:pt x="2" y="587"/>
                </a:lnTo>
                <a:lnTo>
                  <a:pt x="5" y="197"/>
                </a:lnTo>
                <a:lnTo>
                  <a:pt x="197" y="39"/>
                </a:lnTo>
                <a:lnTo>
                  <a:pt x="197" y="0"/>
                </a:lnTo>
                <a:lnTo>
                  <a:pt x="401" y="2"/>
                </a:lnTo>
                <a:lnTo>
                  <a:pt x="710" y="0"/>
                </a:lnTo>
                <a:lnTo>
                  <a:pt x="77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Freeform 60"/>
          <p:cNvSpPr>
            <a:spLocks/>
          </p:cNvSpPr>
          <p:nvPr/>
        </p:nvSpPr>
        <p:spPr bwMode="auto">
          <a:xfrm>
            <a:off x="7828561" y="4491039"/>
            <a:ext cx="671512" cy="1057275"/>
          </a:xfrm>
          <a:custGeom>
            <a:avLst/>
            <a:gdLst>
              <a:gd name="T0" fmla="*/ 355621740 w 1268"/>
              <a:gd name="T1" fmla="*/ 0 h 1997"/>
              <a:gd name="T2" fmla="*/ 355060911 w 1268"/>
              <a:gd name="T3" fmla="*/ 29151036 h 1997"/>
              <a:gd name="T4" fmla="*/ 351695407 w 1268"/>
              <a:gd name="T5" fmla="*/ 161451769 h 1997"/>
              <a:gd name="T6" fmla="*/ 351414728 w 1268"/>
              <a:gd name="T7" fmla="*/ 199291837 h 1997"/>
              <a:gd name="T8" fmla="*/ 350012390 w 1268"/>
              <a:gd name="T9" fmla="*/ 240215315 h 1997"/>
              <a:gd name="T10" fmla="*/ 347488395 w 1268"/>
              <a:gd name="T11" fmla="*/ 344485819 h 1997"/>
              <a:gd name="T12" fmla="*/ 347488395 w 1268"/>
              <a:gd name="T13" fmla="*/ 355698123 h 1997"/>
              <a:gd name="T14" fmla="*/ 347207716 w 1268"/>
              <a:gd name="T15" fmla="*/ 371394712 h 1997"/>
              <a:gd name="T16" fmla="*/ 346646887 w 1268"/>
              <a:gd name="T17" fmla="*/ 386530634 h 1997"/>
              <a:gd name="T18" fmla="*/ 343001233 w 1268"/>
              <a:gd name="T19" fmla="*/ 545739731 h 1997"/>
              <a:gd name="T20" fmla="*/ 332343893 w 1268"/>
              <a:gd name="T21" fmla="*/ 556391366 h 1997"/>
              <a:gd name="T22" fmla="*/ 327014693 w 1268"/>
              <a:gd name="T23" fmla="*/ 548823140 h 1997"/>
              <a:gd name="T24" fmla="*/ 322808211 w 1268"/>
              <a:gd name="T25" fmla="*/ 559754845 h 1997"/>
              <a:gd name="T26" fmla="*/ 271764825 w 1268"/>
              <a:gd name="T27" fmla="*/ 517990630 h 1997"/>
              <a:gd name="T28" fmla="*/ 210063570 w 1268"/>
              <a:gd name="T29" fmla="*/ 505096851 h 1997"/>
              <a:gd name="T30" fmla="*/ 207539575 w 1268"/>
              <a:gd name="T31" fmla="*/ 504256114 h 1997"/>
              <a:gd name="T32" fmla="*/ 207819724 w 1268"/>
              <a:gd name="T33" fmla="*/ 499490700 h 1997"/>
              <a:gd name="T34" fmla="*/ 215953069 w 1268"/>
              <a:gd name="T35" fmla="*/ 495286483 h 1997"/>
              <a:gd name="T36" fmla="*/ 202491054 w 1268"/>
              <a:gd name="T37" fmla="*/ 498649962 h 1997"/>
              <a:gd name="T38" fmla="*/ 209502741 w 1268"/>
              <a:gd name="T39" fmla="*/ 491081737 h 1997"/>
              <a:gd name="T40" fmla="*/ 204174071 w 1268"/>
              <a:gd name="T41" fmla="*/ 475105078 h 1997"/>
              <a:gd name="T42" fmla="*/ 193516731 w 1268"/>
              <a:gd name="T43" fmla="*/ 475105078 h 1997"/>
              <a:gd name="T44" fmla="*/ 174164687 w 1268"/>
              <a:gd name="T45" fmla="*/ 474263811 h 1997"/>
              <a:gd name="T46" fmla="*/ 168836017 w 1268"/>
              <a:gd name="T47" fmla="*/ 464173373 h 1997"/>
              <a:gd name="T48" fmla="*/ 170799183 w 1268"/>
              <a:gd name="T49" fmla="*/ 486036253 h 1997"/>
              <a:gd name="T50" fmla="*/ 143875153 w 1268"/>
              <a:gd name="T51" fmla="*/ 475105078 h 1997"/>
              <a:gd name="T52" fmla="*/ 79930582 w 1268"/>
              <a:gd name="T53" fmla="*/ 405030564 h 1997"/>
              <a:gd name="T54" fmla="*/ 15986010 w 1268"/>
              <a:gd name="T55" fmla="*/ 376440196 h 1997"/>
              <a:gd name="T56" fmla="*/ 15986010 w 1268"/>
              <a:gd name="T57" fmla="*/ 359061602 h 1997"/>
              <a:gd name="T58" fmla="*/ 0 w 1268"/>
              <a:gd name="T59" fmla="*/ 357940266 h 1997"/>
              <a:gd name="T60" fmla="*/ 0 w 1268"/>
              <a:gd name="T61" fmla="*/ 338599598 h 1997"/>
              <a:gd name="T62" fmla="*/ 0 w 1268"/>
              <a:gd name="T63" fmla="*/ 295994645 h 1997"/>
              <a:gd name="T64" fmla="*/ 0 w 1268"/>
              <a:gd name="T65" fmla="*/ 220033910 h 1997"/>
              <a:gd name="T66" fmla="*/ 56091906 w 1268"/>
              <a:gd name="T67" fmla="*/ 161451769 h 1997"/>
              <a:gd name="T68" fmla="*/ 56091906 w 1268"/>
              <a:gd name="T69" fmla="*/ 0 h 1997"/>
              <a:gd name="T70" fmla="*/ 111903132 w 1268"/>
              <a:gd name="T71" fmla="*/ 560668 h 1997"/>
              <a:gd name="T72" fmla="*/ 128449972 w 1268"/>
              <a:gd name="T73" fmla="*/ 560668 h 1997"/>
              <a:gd name="T74" fmla="*/ 207819724 w 1268"/>
              <a:gd name="T75" fmla="*/ 0 h 1997"/>
              <a:gd name="T76" fmla="*/ 355621740 w 1268"/>
              <a:gd name="T77" fmla="*/ 0 h 199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268" h="1997">
                <a:moveTo>
                  <a:pt x="1268" y="0"/>
                </a:moveTo>
                <a:lnTo>
                  <a:pt x="1266" y="104"/>
                </a:lnTo>
                <a:lnTo>
                  <a:pt x="1254" y="576"/>
                </a:lnTo>
                <a:lnTo>
                  <a:pt x="1253" y="711"/>
                </a:lnTo>
                <a:lnTo>
                  <a:pt x="1248" y="857"/>
                </a:lnTo>
                <a:lnTo>
                  <a:pt x="1239" y="1229"/>
                </a:lnTo>
                <a:lnTo>
                  <a:pt x="1239" y="1269"/>
                </a:lnTo>
                <a:lnTo>
                  <a:pt x="1238" y="1325"/>
                </a:lnTo>
                <a:lnTo>
                  <a:pt x="1236" y="1379"/>
                </a:lnTo>
                <a:lnTo>
                  <a:pt x="1223" y="1947"/>
                </a:lnTo>
                <a:lnTo>
                  <a:pt x="1185" y="1985"/>
                </a:lnTo>
                <a:lnTo>
                  <a:pt x="1166" y="1958"/>
                </a:lnTo>
                <a:lnTo>
                  <a:pt x="1151" y="1997"/>
                </a:lnTo>
                <a:lnTo>
                  <a:pt x="969" y="1848"/>
                </a:lnTo>
                <a:lnTo>
                  <a:pt x="749" y="1802"/>
                </a:lnTo>
                <a:lnTo>
                  <a:pt x="740" y="1799"/>
                </a:lnTo>
                <a:lnTo>
                  <a:pt x="741" y="1782"/>
                </a:lnTo>
                <a:lnTo>
                  <a:pt x="770" y="1767"/>
                </a:lnTo>
                <a:lnTo>
                  <a:pt x="722" y="1779"/>
                </a:lnTo>
                <a:lnTo>
                  <a:pt x="747" y="1752"/>
                </a:lnTo>
                <a:lnTo>
                  <a:pt x="728" y="1695"/>
                </a:lnTo>
                <a:lnTo>
                  <a:pt x="690" y="1695"/>
                </a:lnTo>
                <a:lnTo>
                  <a:pt x="621" y="1692"/>
                </a:lnTo>
                <a:lnTo>
                  <a:pt x="602" y="1656"/>
                </a:lnTo>
                <a:lnTo>
                  <a:pt x="609" y="1734"/>
                </a:lnTo>
                <a:lnTo>
                  <a:pt x="513" y="1695"/>
                </a:lnTo>
                <a:lnTo>
                  <a:pt x="285" y="1445"/>
                </a:lnTo>
                <a:lnTo>
                  <a:pt x="57" y="1343"/>
                </a:lnTo>
                <a:lnTo>
                  <a:pt x="57" y="1281"/>
                </a:lnTo>
                <a:lnTo>
                  <a:pt x="0" y="1277"/>
                </a:lnTo>
                <a:lnTo>
                  <a:pt x="0" y="1208"/>
                </a:lnTo>
                <a:lnTo>
                  <a:pt x="0" y="1056"/>
                </a:lnTo>
                <a:lnTo>
                  <a:pt x="0" y="785"/>
                </a:lnTo>
                <a:lnTo>
                  <a:pt x="200" y="576"/>
                </a:lnTo>
                <a:lnTo>
                  <a:pt x="200" y="0"/>
                </a:lnTo>
                <a:lnTo>
                  <a:pt x="399" y="2"/>
                </a:lnTo>
                <a:lnTo>
                  <a:pt x="458" y="2"/>
                </a:lnTo>
                <a:lnTo>
                  <a:pt x="741" y="0"/>
                </a:lnTo>
                <a:lnTo>
                  <a:pt x="126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Freeform 61"/>
          <p:cNvSpPr>
            <a:spLocks/>
          </p:cNvSpPr>
          <p:nvPr/>
        </p:nvSpPr>
        <p:spPr bwMode="auto">
          <a:xfrm>
            <a:off x="7226898" y="4286251"/>
            <a:ext cx="812800" cy="620713"/>
          </a:xfrm>
          <a:custGeom>
            <a:avLst/>
            <a:gdLst>
              <a:gd name="T0" fmla="*/ 430106667 w 1536"/>
              <a:gd name="T1" fmla="*/ 76314919 h 1174"/>
              <a:gd name="T2" fmla="*/ 430106667 w 1536"/>
              <a:gd name="T3" fmla="*/ 109020784 h 1174"/>
              <a:gd name="T4" fmla="*/ 374383300 w 1536"/>
              <a:gd name="T5" fmla="*/ 108461930 h 1174"/>
              <a:gd name="T6" fmla="*/ 374383300 w 1536"/>
              <a:gd name="T7" fmla="*/ 269477738 h 1174"/>
              <a:gd name="T8" fmla="*/ 318380004 w 1536"/>
              <a:gd name="T9" fmla="*/ 327901424 h 1174"/>
              <a:gd name="T10" fmla="*/ 108366983 w 1536"/>
              <a:gd name="T11" fmla="*/ 327901424 h 1174"/>
              <a:gd name="T12" fmla="*/ 87365417 w 1536"/>
              <a:gd name="T13" fmla="*/ 328181114 h 1174"/>
              <a:gd name="T14" fmla="*/ 0 w 1536"/>
              <a:gd name="T15" fmla="*/ 328181114 h 1174"/>
              <a:gd name="T16" fmla="*/ 0 w 1536"/>
              <a:gd name="T17" fmla="*/ 109020784 h 1174"/>
              <a:gd name="T18" fmla="*/ 55163508 w 1536"/>
              <a:gd name="T19" fmla="*/ 109020784 h 1174"/>
              <a:gd name="T20" fmla="*/ 54603650 w 1536"/>
              <a:gd name="T21" fmla="*/ 54510656 h 1174"/>
              <a:gd name="T22" fmla="*/ 98286358 w 1536"/>
              <a:gd name="T23" fmla="*/ 54510656 h 1174"/>
              <a:gd name="T24" fmla="*/ 135248650 w 1536"/>
              <a:gd name="T25" fmla="*/ 35222026 h 1174"/>
              <a:gd name="T26" fmla="*/ 134968192 w 1536"/>
              <a:gd name="T27" fmla="*/ 0 h 1174"/>
              <a:gd name="T28" fmla="*/ 246135525 w 1536"/>
              <a:gd name="T29" fmla="*/ 0 h 1174"/>
              <a:gd name="T30" fmla="*/ 270496771 w 1536"/>
              <a:gd name="T31" fmla="*/ 279691 h 1174"/>
              <a:gd name="T32" fmla="*/ 367662883 w 1536"/>
              <a:gd name="T33" fmla="*/ 0 h 1174"/>
              <a:gd name="T34" fmla="*/ 430106667 w 1536"/>
              <a:gd name="T35" fmla="*/ 279691 h 1174"/>
              <a:gd name="T36" fmla="*/ 430106667 w 1536"/>
              <a:gd name="T37" fmla="*/ 76314919 h 11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536" h="1174">
                <a:moveTo>
                  <a:pt x="1536" y="273"/>
                </a:moveTo>
                <a:lnTo>
                  <a:pt x="1536" y="390"/>
                </a:lnTo>
                <a:lnTo>
                  <a:pt x="1337" y="388"/>
                </a:lnTo>
                <a:lnTo>
                  <a:pt x="1337" y="964"/>
                </a:lnTo>
                <a:lnTo>
                  <a:pt x="1137" y="1173"/>
                </a:lnTo>
                <a:lnTo>
                  <a:pt x="387" y="1173"/>
                </a:lnTo>
                <a:lnTo>
                  <a:pt x="312" y="1174"/>
                </a:lnTo>
                <a:lnTo>
                  <a:pt x="0" y="1174"/>
                </a:lnTo>
                <a:lnTo>
                  <a:pt x="0" y="390"/>
                </a:lnTo>
                <a:lnTo>
                  <a:pt x="197" y="390"/>
                </a:lnTo>
                <a:lnTo>
                  <a:pt x="195" y="195"/>
                </a:lnTo>
                <a:lnTo>
                  <a:pt x="351" y="195"/>
                </a:lnTo>
                <a:lnTo>
                  <a:pt x="483" y="126"/>
                </a:lnTo>
                <a:lnTo>
                  <a:pt x="482" y="0"/>
                </a:lnTo>
                <a:lnTo>
                  <a:pt x="879" y="0"/>
                </a:lnTo>
                <a:lnTo>
                  <a:pt x="966" y="1"/>
                </a:lnTo>
                <a:lnTo>
                  <a:pt x="1313" y="0"/>
                </a:lnTo>
                <a:lnTo>
                  <a:pt x="1536" y="1"/>
                </a:lnTo>
                <a:lnTo>
                  <a:pt x="1536" y="27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Freeform 62"/>
          <p:cNvSpPr>
            <a:spLocks/>
          </p:cNvSpPr>
          <p:nvPr/>
        </p:nvSpPr>
        <p:spPr bwMode="auto">
          <a:xfrm>
            <a:off x="6828436" y="2892426"/>
            <a:ext cx="463550" cy="568325"/>
          </a:xfrm>
          <a:custGeom>
            <a:avLst/>
            <a:gdLst>
              <a:gd name="T0" fmla="*/ 217915542 w 877"/>
              <a:gd name="T1" fmla="*/ 82325104 h 1074"/>
              <a:gd name="T2" fmla="*/ 217356851 w 877"/>
              <a:gd name="T3" fmla="*/ 559858 h 1074"/>
              <a:gd name="T4" fmla="*/ 189698191 w 877"/>
              <a:gd name="T5" fmla="*/ 840317 h 1074"/>
              <a:gd name="T6" fmla="*/ 172935864 w 877"/>
              <a:gd name="T7" fmla="*/ 840317 h 1074"/>
              <a:gd name="T8" fmla="*/ 98062232 w 877"/>
              <a:gd name="T9" fmla="*/ 0 h 1074"/>
              <a:gd name="T10" fmla="*/ 81299376 w 877"/>
              <a:gd name="T11" fmla="*/ 0 h 1074"/>
              <a:gd name="T12" fmla="*/ 53082025 w 877"/>
              <a:gd name="T13" fmla="*/ 0 h 1074"/>
              <a:gd name="T14" fmla="*/ 279610 w 877"/>
              <a:gd name="T15" fmla="*/ 0 h 1074"/>
              <a:gd name="T16" fmla="*/ 0 w 877"/>
              <a:gd name="T17" fmla="*/ 136648296 h 1074"/>
              <a:gd name="T18" fmla="*/ 53640716 w 877"/>
              <a:gd name="T19" fmla="*/ 191251946 h 1074"/>
              <a:gd name="T20" fmla="*/ 53640716 w 877"/>
              <a:gd name="T21" fmla="*/ 300738646 h 1074"/>
              <a:gd name="T22" fmla="*/ 107561043 w 877"/>
              <a:gd name="T23" fmla="*/ 300738646 h 1074"/>
              <a:gd name="T24" fmla="*/ 188580808 w 877"/>
              <a:gd name="T25" fmla="*/ 246695383 h 1074"/>
              <a:gd name="T26" fmla="*/ 188860418 w 877"/>
              <a:gd name="T27" fmla="*/ 191531875 h 1074"/>
              <a:gd name="T28" fmla="*/ 244735900 w 877"/>
              <a:gd name="T29" fmla="*/ 191531875 h 1074"/>
              <a:gd name="T30" fmla="*/ 245015510 w 877"/>
              <a:gd name="T31" fmla="*/ 82325104 h 1074"/>
              <a:gd name="T32" fmla="*/ 217915542 w 877"/>
              <a:gd name="T33" fmla="*/ 82325104 h 107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77" h="1074">
                <a:moveTo>
                  <a:pt x="780" y="294"/>
                </a:moveTo>
                <a:lnTo>
                  <a:pt x="778" y="2"/>
                </a:lnTo>
                <a:lnTo>
                  <a:pt x="679" y="3"/>
                </a:lnTo>
                <a:lnTo>
                  <a:pt x="619" y="3"/>
                </a:lnTo>
                <a:lnTo>
                  <a:pt x="351" y="0"/>
                </a:lnTo>
                <a:lnTo>
                  <a:pt x="291" y="0"/>
                </a:lnTo>
                <a:lnTo>
                  <a:pt x="190" y="0"/>
                </a:lnTo>
                <a:lnTo>
                  <a:pt x="1" y="0"/>
                </a:lnTo>
                <a:lnTo>
                  <a:pt x="0" y="488"/>
                </a:lnTo>
                <a:lnTo>
                  <a:pt x="192" y="683"/>
                </a:lnTo>
                <a:lnTo>
                  <a:pt x="192" y="1074"/>
                </a:lnTo>
                <a:lnTo>
                  <a:pt x="385" y="1074"/>
                </a:lnTo>
                <a:lnTo>
                  <a:pt x="675" y="881"/>
                </a:lnTo>
                <a:lnTo>
                  <a:pt x="676" y="684"/>
                </a:lnTo>
                <a:lnTo>
                  <a:pt x="876" y="684"/>
                </a:lnTo>
                <a:lnTo>
                  <a:pt x="877" y="294"/>
                </a:lnTo>
                <a:lnTo>
                  <a:pt x="780" y="29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66" name="Freeform 63"/>
          <p:cNvSpPr>
            <a:spLocks/>
          </p:cNvSpPr>
          <p:nvPr/>
        </p:nvSpPr>
        <p:spPr bwMode="auto">
          <a:xfrm>
            <a:off x="7922223" y="3449639"/>
            <a:ext cx="604838" cy="1042987"/>
          </a:xfrm>
          <a:custGeom>
            <a:avLst/>
            <a:gdLst>
              <a:gd name="T0" fmla="*/ 312780092 w 1143"/>
              <a:gd name="T1" fmla="*/ 284217397 h 1971"/>
              <a:gd name="T2" fmla="*/ 318380267 w 1143"/>
              <a:gd name="T3" fmla="*/ 85965200 h 1971"/>
              <a:gd name="T4" fmla="*/ 320060373 w 1143"/>
              <a:gd name="T5" fmla="*/ 7560201 h 1971"/>
              <a:gd name="T6" fmla="*/ 319500514 w 1143"/>
              <a:gd name="T7" fmla="*/ 0 h 1971"/>
              <a:gd name="T8" fmla="*/ 285898403 w 1143"/>
              <a:gd name="T9" fmla="*/ 51523346 h 1971"/>
              <a:gd name="T10" fmla="*/ 158209852 w 1143"/>
              <a:gd name="T11" fmla="*/ 18761066 h 1971"/>
              <a:gd name="T12" fmla="*/ 125448058 w 1143"/>
              <a:gd name="T13" fmla="*/ 40322481 h 1971"/>
              <a:gd name="T14" fmla="*/ 125448058 w 1143"/>
              <a:gd name="T15" fmla="*/ 115927132 h 1971"/>
              <a:gd name="T16" fmla="*/ 67484152 w 1143"/>
              <a:gd name="T17" fmla="*/ 115927132 h 1971"/>
              <a:gd name="T18" fmla="*/ 67484152 w 1143"/>
              <a:gd name="T19" fmla="*/ 206092326 h 1971"/>
              <a:gd name="T20" fmla="*/ 31922006 w 1143"/>
              <a:gd name="T21" fmla="*/ 333780182 h 1971"/>
              <a:gd name="T22" fmla="*/ 279929 w 1143"/>
              <a:gd name="T23" fmla="*/ 333780182 h 1971"/>
              <a:gd name="T24" fmla="*/ 0 w 1143"/>
              <a:gd name="T25" fmla="*/ 442706971 h 1971"/>
              <a:gd name="T26" fmla="*/ 62443835 w 1143"/>
              <a:gd name="T27" fmla="*/ 442986900 h 1971"/>
              <a:gd name="T28" fmla="*/ 62443835 w 1143"/>
              <a:gd name="T29" fmla="*/ 519151939 h 1971"/>
              <a:gd name="T30" fmla="*/ 62443835 w 1143"/>
              <a:gd name="T31" fmla="*/ 551913690 h 1971"/>
              <a:gd name="T32" fmla="*/ 78964961 w 1143"/>
              <a:gd name="T33" fmla="*/ 551913690 h 1971"/>
              <a:gd name="T34" fmla="*/ 158209852 w 1143"/>
              <a:gd name="T35" fmla="*/ 551353832 h 1971"/>
              <a:gd name="T36" fmla="*/ 305779211 w 1143"/>
              <a:gd name="T37" fmla="*/ 551353832 h 1971"/>
              <a:gd name="T38" fmla="*/ 307739775 w 1143"/>
              <a:gd name="T39" fmla="*/ 466228418 h 1971"/>
              <a:gd name="T40" fmla="*/ 308579563 w 1143"/>
              <a:gd name="T41" fmla="*/ 438786906 h 1971"/>
              <a:gd name="T42" fmla="*/ 309419881 w 1143"/>
              <a:gd name="T43" fmla="*/ 412745040 h 1971"/>
              <a:gd name="T44" fmla="*/ 311659845 w 1143"/>
              <a:gd name="T45" fmla="*/ 321179671 h 1971"/>
              <a:gd name="T46" fmla="*/ 311939775 w 1143"/>
              <a:gd name="T47" fmla="*/ 315299045 h 1971"/>
              <a:gd name="T48" fmla="*/ 312780092 w 1143"/>
              <a:gd name="T49" fmla="*/ 284217397 h 19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43" h="1971">
                <a:moveTo>
                  <a:pt x="1117" y="1015"/>
                </a:moveTo>
                <a:lnTo>
                  <a:pt x="1137" y="307"/>
                </a:lnTo>
                <a:lnTo>
                  <a:pt x="1143" y="27"/>
                </a:lnTo>
                <a:lnTo>
                  <a:pt x="1141" y="0"/>
                </a:lnTo>
                <a:lnTo>
                  <a:pt x="1021" y="184"/>
                </a:lnTo>
                <a:lnTo>
                  <a:pt x="565" y="67"/>
                </a:lnTo>
                <a:lnTo>
                  <a:pt x="448" y="144"/>
                </a:lnTo>
                <a:lnTo>
                  <a:pt x="448" y="414"/>
                </a:lnTo>
                <a:lnTo>
                  <a:pt x="241" y="414"/>
                </a:lnTo>
                <a:lnTo>
                  <a:pt x="241" y="736"/>
                </a:lnTo>
                <a:lnTo>
                  <a:pt x="114" y="1192"/>
                </a:lnTo>
                <a:lnTo>
                  <a:pt x="1" y="1192"/>
                </a:lnTo>
                <a:lnTo>
                  <a:pt x="0" y="1581"/>
                </a:lnTo>
                <a:lnTo>
                  <a:pt x="223" y="1582"/>
                </a:lnTo>
                <a:lnTo>
                  <a:pt x="223" y="1854"/>
                </a:lnTo>
                <a:lnTo>
                  <a:pt x="223" y="1971"/>
                </a:lnTo>
                <a:lnTo>
                  <a:pt x="282" y="1971"/>
                </a:lnTo>
                <a:lnTo>
                  <a:pt x="565" y="1969"/>
                </a:lnTo>
                <a:lnTo>
                  <a:pt x="1092" y="1969"/>
                </a:lnTo>
                <a:lnTo>
                  <a:pt x="1099" y="1665"/>
                </a:lnTo>
                <a:lnTo>
                  <a:pt x="1102" y="1567"/>
                </a:lnTo>
                <a:lnTo>
                  <a:pt x="1105" y="1474"/>
                </a:lnTo>
                <a:lnTo>
                  <a:pt x="1113" y="1147"/>
                </a:lnTo>
                <a:lnTo>
                  <a:pt x="1114" y="1126"/>
                </a:lnTo>
                <a:lnTo>
                  <a:pt x="1117" y="101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67" name="Freeform 64"/>
          <p:cNvSpPr>
            <a:spLocks/>
          </p:cNvSpPr>
          <p:nvPr/>
        </p:nvSpPr>
        <p:spPr bwMode="auto">
          <a:xfrm>
            <a:off x="7541223" y="3363913"/>
            <a:ext cx="617538" cy="476250"/>
          </a:xfrm>
          <a:custGeom>
            <a:avLst/>
            <a:gdLst>
              <a:gd name="T0" fmla="*/ 326501012 w 1168"/>
              <a:gd name="T1" fmla="*/ 161368227 h 899"/>
              <a:gd name="T2" fmla="*/ 326501012 w 1168"/>
              <a:gd name="T3" fmla="*/ 85595210 h 899"/>
              <a:gd name="T4" fmla="*/ 285967678 w 1168"/>
              <a:gd name="T5" fmla="*/ 52760448 h 899"/>
              <a:gd name="T6" fmla="*/ 231737479 w 1168"/>
              <a:gd name="T7" fmla="*/ 30309419 h 899"/>
              <a:gd name="T8" fmla="*/ 206299460 w 1168"/>
              <a:gd name="T9" fmla="*/ 0 h 899"/>
              <a:gd name="T10" fmla="*/ 155143733 w 1168"/>
              <a:gd name="T11" fmla="*/ 52760448 h 899"/>
              <a:gd name="T12" fmla="*/ 104267696 w 1168"/>
              <a:gd name="T13" fmla="*/ 122920708 h 899"/>
              <a:gd name="T14" fmla="*/ 56187499 w 1168"/>
              <a:gd name="T15" fmla="*/ 104398344 h 899"/>
              <a:gd name="T16" fmla="*/ 34383332 w 1168"/>
              <a:gd name="T17" fmla="*/ 83069867 h 899"/>
              <a:gd name="T18" fmla="*/ 26835939 w 1168"/>
              <a:gd name="T19" fmla="*/ 83350107 h 899"/>
              <a:gd name="T20" fmla="*/ 1677081 w 1168"/>
              <a:gd name="T21" fmla="*/ 102434011 h 899"/>
              <a:gd name="T22" fmla="*/ 0 w 1168"/>
              <a:gd name="T23" fmla="*/ 187748451 h 899"/>
              <a:gd name="T24" fmla="*/ 53671348 w 1168"/>
              <a:gd name="T25" fmla="*/ 187748451 h 899"/>
              <a:gd name="T26" fmla="*/ 53671348 w 1168"/>
              <a:gd name="T27" fmla="*/ 251734413 h 899"/>
              <a:gd name="T28" fmla="*/ 101752075 w 1168"/>
              <a:gd name="T29" fmla="*/ 252295954 h 899"/>
              <a:gd name="T30" fmla="*/ 181141131 w 1168"/>
              <a:gd name="T31" fmla="*/ 252295954 h 899"/>
              <a:gd name="T32" fmla="*/ 268636432 w 1168"/>
              <a:gd name="T33" fmla="*/ 251734413 h 899"/>
              <a:gd name="T34" fmla="*/ 268636432 w 1168"/>
              <a:gd name="T35" fmla="*/ 161368227 h 899"/>
              <a:gd name="T36" fmla="*/ 326501012 w 1168"/>
              <a:gd name="T37" fmla="*/ 161368227 h 89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68" h="899">
                <a:moveTo>
                  <a:pt x="1168" y="575"/>
                </a:moveTo>
                <a:lnTo>
                  <a:pt x="1168" y="305"/>
                </a:lnTo>
                <a:lnTo>
                  <a:pt x="1023" y="188"/>
                </a:lnTo>
                <a:lnTo>
                  <a:pt x="829" y="108"/>
                </a:lnTo>
                <a:lnTo>
                  <a:pt x="738" y="0"/>
                </a:lnTo>
                <a:lnTo>
                  <a:pt x="555" y="188"/>
                </a:lnTo>
                <a:lnTo>
                  <a:pt x="373" y="438"/>
                </a:lnTo>
                <a:lnTo>
                  <a:pt x="201" y="372"/>
                </a:lnTo>
                <a:lnTo>
                  <a:pt x="123" y="296"/>
                </a:lnTo>
                <a:lnTo>
                  <a:pt x="96" y="297"/>
                </a:lnTo>
                <a:lnTo>
                  <a:pt x="6" y="365"/>
                </a:lnTo>
                <a:lnTo>
                  <a:pt x="0" y="669"/>
                </a:lnTo>
                <a:lnTo>
                  <a:pt x="192" y="669"/>
                </a:lnTo>
                <a:lnTo>
                  <a:pt x="192" y="897"/>
                </a:lnTo>
                <a:lnTo>
                  <a:pt x="364" y="899"/>
                </a:lnTo>
                <a:lnTo>
                  <a:pt x="648" y="899"/>
                </a:lnTo>
                <a:lnTo>
                  <a:pt x="961" y="897"/>
                </a:lnTo>
                <a:lnTo>
                  <a:pt x="961" y="575"/>
                </a:lnTo>
                <a:lnTo>
                  <a:pt x="1168" y="57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Freeform 65"/>
          <p:cNvSpPr>
            <a:spLocks/>
          </p:cNvSpPr>
          <p:nvPr/>
        </p:nvSpPr>
        <p:spPr bwMode="auto">
          <a:xfrm>
            <a:off x="6541098" y="3563938"/>
            <a:ext cx="490538" cy="620712"/>
          </a:xfrm>
          <a:custGeom>
            <a:avLst/>
            <a:gdLst>
              <a:gd name="T0" fmla="*/ 259296907 w 928"/>
              <a:gd name="T1" fmla="*/ 0 h 1172"/>
              <a:gd name="T2" fmla="*/ 259296907 w 928"/>
              <a:gd name="T3" fmla="*/ 25244760 h 1172"/>
              <a:gd name="T4" fmla="*/ 258458552 w 928"/>
              <a:gd name="T5" fmla="*/ 87233869 h 1172"/>
              <a:gd name="T6" fmla="*/ 249796962 w 928"/>
              <a:gd name="T7" fmla="*/ 88356129 h 1172"/>
              <a:gd name="T8" fmla="*/ 243929007 w 928"/>
              <a:gd name="T9" fmla="*/ 92282715 h 1172"/>
              <a:gd name="T10" fmla="*/ 245046989 w 928"/>
              <a:gd name="T11" fmla="*/ 108270815 h 1172"/>
              <a:gd name="T12" fmla="*/ 236384871 w 928"/>
              <a:gd name="T13" fmla="*/ 106027355 h 1172"/>
              <a:gd name="T14" fmla="*/ 220737871 w 928"/>
              <a:gd name="T15" fmla="*/ 122015455 h 1172"/>
              <a:gd name="T16" fmla="*/ 217105353 w 928"/>
              <a:gd name="T17" fmla="*/ 139405983 h 1172"/>
              <a:gd name="T18" fmla="*/ 204811244 w 928"/>
              <a:gd name="T19" fmla="*/ 150625935 h 1172"/>
              <a:gd name="T20" fmla="*/ 203134535 w 928"/>
              <a:gd name="T21" fmla="*/ 328179226 h 1172"/>
              <a:gd name="T22" fmla="*/ 186090453 w 928"/>
              <a:gd name="T23" fmla="*/ 328179226 h 1172"/>
              <a:gd name="T24" fmla="*/ 99751008 w 928"/>
              <a:gd name="T25" fmla="*/ 328740091 h 1172"/>
              <a:gd name="T26" fmla="*/ 42750281 w 928"/>
              <a:gd name="T27" fmla="*/ 328179226 h 1172"/>
              <a:gd name="T28" fmla="*/ 42750281 w 928"/>
              <a:gd name="T29" fmla="*/ 260860573 h 1172"/>
              <a:gd name="T30" fmla="*/ 0 w 928"/>
              <a:gd name="T31" fmla="*/ 238701367 h 1172"/>
              <a:gd name="T32" fmla="*/ 0 w 928"/>
              <a:gd name="T33" fmla="*/ 182321969 h 1172"/>
              <a:gd name="T34" fmla="*/ 25147473 w 928"/>
              <a:gd name="T35" fmla="*/ 103502667 h 1172"/>
              <a:gd name="T36" fmla="*/ 25147473 w 928"/>
              <a:gd name="T37" fmla="*/ 0 h 1172"/>
              <a:gd name="T38" fmla="*/ 186090453 w 928"/>
              <a:gd name="T39" fmla="*/ 0 h 1172"/>
              <a:gd name="T40" fmla="*/ 253428952 w 928"/>
              <a:gd name="T41" fmla="*/ 560865 h 1172"/>
              <a:gd name="T42" fmla="*/ 259296907 w 928"/>
              <a:gd name="T43" fmla="*/ 0 h 11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928" h="1172">
                <a:moveTo>
                  <a:pt x="928" y="0"/>
                </a:moveTo>
                <a:lnTo>
                  <a:pt x="928" y="90"/>
                </a:lnTo>
                <a:lnTo>
                  <a:pt x="925" y="311"/>
                </a:lnTo>
                <a:lnTo>
                  <a:pt x="894" y="315"/>
                </a:lnTo>
                <a:lnTo>
                  <a:pt x="873" y="329"/>
                </a:lnTo>
                <a:lnTo>
                  <a:pt x="877" y="386"/>
                </a:lnTo>
                <a:lnTo>
                  <a:pt x="846" y="378"/>
                </a:lnTo>
                <a:lnTo>
                  <a:pt x="790" y="435"/>
                </a:lnTo>
                <a:lnTo>
                  <a:pt x="777" y="497"/>
                </a:lnTo>
                <a:lnTo>
                  <a:pt x="733" y="537"/>
                </a:lnTo>
                <a:lnTo>
                  <a:pt x="727" y="1170"/>
                </a:lnTo>
                <a:lnTo>
                  <a:pt x="666" y="1170"/>
                </a:lnTo>
                <a:lnTo>
                  <a:pt x="357" y="1172"/>
                </a:lnTo>
                <a:lnTo>
                  <a:pt x="153" y="1170"/>
                </a:lnTo>
                <a:lnTo>
                  <a:pt x="153" y="930"/>
                </a:lnTo>
                <a:lnTo>
                  <a:pt x="0" y="851"/>
                </a:lnTo>
                <a:lnTo>
                  <a:pt x="0" y="650"/>
                </a:lnTo>
                <a:lnTo>
                  <a:pt x="90" y="369"/>
                </a:lnTo>
                <a:lnTo>
                  <a:pt x="90" y="0"/>
                </a:lnTo>
                <a:lnTo>
                  <a:pt x="666" y="0"/>
                </a:lnTo>
                <a:lnTo>
                  <a:pt x="907" y="2"/>
                </a:lnTo>
                <a:lnTo>
                  <a:pt x="9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66"/>
          <p:cNvSpPr>
            <a:spLocks/>
          </p:cNvSpPr>
          <p:nvPr/>
        </p:nvSpPr>
        <p:spPr bwMode="auto">
          <a:xfrm>
            <a:off x="7482487" y="3838576"/>
            <a:ext cx="566737" cy="447675"/>
          </a:xfrm>
          <a:custGeom>
            <a:avLst/>
            <a:gdLst>
              <a:gd name="T0" fmla="*/ 299618309 w 1072"/>
              <a:gd name="T1" fmla="*/ 0 h 846"/>
              <a:gd name="T2" fmla="*/ 264122704 w 1072"/>
              <a:gd name="T3" fmla="*/ 127687917 h 846"/>
              <a:gd name="T4" fmla="*/ 232539804 w 1072"/>
              <a:gd name="T5" fmla="*/ 127687917 h 846"/>
              <a:gd name="T6" fmla="*/ 232260136 w 1072"/>
              <a:gd name="T7" fmla="*/ 236614758 h 846"/>
              <a:gd name="T8" fmla="*/ 135275681 w 1072"/>
              <a:gd name="T9" fmla="*/ 236894687 h 846"/>
              <a:gd name="T10" fmla="*/ 110959386 w 1072"/>
              <a:gd name="T11" fmla="*/ 236614758 h 846"/>
              <a:gd name="T12" fmla="*/ 0 w 1072"/>
              <a:gd name="T13" fmla="*/ 236614758 h 846"/>
              <a:gd name="T14" fmla="*/ 3633567 w 1072"/>
              <a:gd name="T15" fmla="*/ 18481146 h 846"/>
              <a:gd name="T16" fmla="*/ 84687002 w 1072"/>
              <a:gd name="T17" fmla="*/ 14841008 h 846"/>
              <a:gd name="T18" fmla="*/ 84687002 w 1072"/>
              <a:gd name="T19" fmla="*/ 0 h 846"/>
              <a:gd name="T20" fmla="*/ 132759728 w 1072"/>
              <a:gd name="T21" fmla="*/ 559858 h 846"/>
              <a:gd name="T22" fmla="*/ 212136215 w 1072"/>
              <a:gd name="T23" fmla="*/ 559858 h 846"/>
              <a:gd name="T24" fmla="*/ 299618309 w 1072"/>
              <a:gd name="T25" fmla="*/ 0 h 84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72" h="846">
                <a:moveTo>
                  <a:pt x="1072" y="0"/>
                </a:moveTo>
                <a:lnTo>
                  <a:pt x="945" y="456"/>
                </a:lnTo>
                <a:lnTo>
                  <a:pt x="832" y="456"/>
                </a:lnTo>
                <a:lnTo>
                  <a:pt x="831" y="845"/>
                </a:lnTo>
                <a:lnTo>
                  <a:pt x="484" y="846"/>
                </a:lnTo>
                <a:lnTo>
                  <a:pt x="397" y="845"/>
                </a:lnTo>
                <a:lnTo>
                  <a:pt x="0" y="845"/>
                </a:lnTo>
                <a:lnTo>
                  <a:pt x="13" y="66"/>
                </a:lnTo>
                <a:lnTo>
                  <a:pt x="303" y="53"/>
                </a:lnTo>
                <a:lnTo>
                  <a:pt x="303" y="0"/>
                </a:lnTo>
                <a:lnTo>
                  <a:pt x="475" y="2"/>
                </a:lnTo>
                <a:lnTo>
                  <a:pt x="759" y="2"/>
                </a:lnTo>
                <a:lnTo>
                  <a:pt x="107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Freeform 67"/>
          <p:cNvSpPr>
            <a:spLocks/>
          </p:cNvSpPr>
          <p:nvPr/>
        </p:nvSpPr>
        <p:spPr bwMode="auto">
          <a:xfrm>
            <a:off x="7030048" y="3254376"/>
            <a:ext cx="617538" cy="474663"/>
          </a:xfrm>
          <a:custGeom>
            <a:avLst/>
            <a:gdLst>
              <a:gd name="T0" fmla="*/ 311353020 w 1166"/>
              <a:gd name="T1" fmla="*/ 0 h 896"/>
              <a:gd name="T2" fmla="*/ 138566312 w 1166"/>
              <a:gd name="T3" fmla="*/ 0 h 896"/>
              <a:gd name="T4" fmla="*/ 82466745 w 1166"/>
              <a:gd name="T5" fmla="*/ 0 h 896"/>
              <a:gd name="T6" fmla="*/ 82186046 w 1166"/>
              <a:gd name="T7" fmla="*/ 55286585 h 896"/>
              <a:gd name="T8" fmla="*/ 841568 w 1166"/>
              <a:gd name="T9" fmla="*/ 109451143 h 896"/>
              <a:gd name="T10" fmla="*/ 841568 w 1166"/>
              <a:gd name="T11" fmla="*/ 133024836 h 896"/>
              <a:gd name="T12" fmla="*/ 841568 w 1166"/>
              <a:gd name="T13" fmla="*/ 152389073 h 896"/>
              <a:gd name="T14" fmla="*/ 841568 w 1166"/>
              <a:gd name="T15" fmla="*/ 164176184 h 896"/>
              <a:gd name="T16" fmla="*/ 841568 w 1166"/>
              <a:gd name="T17" fmla="*/ 189434507 h 896"/>
              <a:gd name="T18" fmla="*/ 0 w 1166"/>
              <a:gd name="T19" fmla="*/ 251456433 h 896"/>
              <a:gd name="T20" fmla="*/ 119211845 w 1166"/>
              <a:gd name="T21" fmla="*/ 233775766 h 896"/>
              <a:gd name="T22" fmla="*/ 247119006 w 1166"/>
              <a:gd name="T23" fmla="*/ 157440843 h 896"/>
              <a:gd name="T24" fmla="*/ 272363917 w 1166"/>
              <a:gd name="T25" fmla="*/ 160527742 h 896"/>
              <a:gd name="T26" fmla="*/ 297608828 w 1166"/>
              <a:gd name="T27" fmla="*/ 141444276 h 896"/>
              <a:gd name="T28" fmla="*/ 305182407 w 1166"/>
              <a:gd name="T29" fmla="*/ 141163505 h 896"/>
              <a:gd name="T30" fmla="*/ 327061048 w 1166"/>
              <a:gd name="T31" fmla="*/ 162492614 h 896"/>
              <a:gd name="T32" fmla="*/ 327061048 w 1166"/>
              <a:gd name="T33" fmla="*/ 32554677 h 896"/>
              <a:gd name="T34" fmla="*/ 311353020 w 1166"/>
              <a:gd name="T35" fmla="*/ 0 h 89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66" h="896">
                <a:moveTo>
                  <a:pt x="1110" y="0"/>
                </a:moveTo>
                <a:lnTo>
                  <a:pt x="494" y="0"/>
                </a:lnTo>
                <a:lnTo>
                  <a:pt x="294" y="0"/>
                </a:lnTo>
                <a:lnTo>
                  <a:pt x="293" y="197"/>
                </a:lnTo>
                <a:lnTo>
                  <a:pt x="3" y="390"/>
                </a:lnTo>
                <a:lnTo>
                  <a:pt x="3" y="474"/>
                </a:lnTo>
                <a:lnTo>
                  <a:pt x="3" y="543"/>
                </a:lnTo>
                <a:lnTo>
                  <a:pt x="3" y="585"/>
                </a:lnTo>
                <a:lnTo>
                  <a:pt x="3" y="675"/>
                </a:lnTo>
                <a:lnTo>
                  <a:pt x="0" y="896"/>
                </a:lnTo>
                <a:lnTo>
                  <a:pt x="425" y="833"/>
                </a:lnTo>
                <a:lnTo>
                  <a:pt x="881" y="561"/>
                </a:lnTo>
                <a:lnTo>
                  <a:pt x="971" y="572"/>
                </a:lnTo>
                <a:lnTo>
                  <a:pt x="1061" y="504"/>
                </a:lnTo>
                <a:lnTo>
                  <a:pt x="1088" y="503"/>
                </a:lnTo>
                <a:lnTo>
                  <a:pt x="1166" y="579"/>
                </a:lnTo>
                <a:lnTo>
                  <a:pt x="1166" y="116"/>
                </a:lnTo>
                <a:lnTo>
                  <a:pt x="11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Freeform 68"/>
          <p:cNvSpPr>
            <a:spLocks/>
          </p:cNvSpPr>
          <p:nvPr/>
        </p:nvSpPr>
        <p:spPr bwMode="auto">
          <a:xfrm>
            <a:off x="7239598" y="2892426"/>
            <a:ext cx="692150" cy="703263"/>
          </a:xfrm>
          <a:custGeom>
            <a:avLst/>
            <a:gdLst>
              <a:gd name="T0" fmla="*/ 366542940 w 1307"/>
              <a:gd name="T1" fmla="*/ 249495911 h 1329"/>
              <a:gd name="T2" fmla="*/ 333169871 w 1307"/>
              <a:gd name="T3" fmla="*/ 224014401 h 1329"/>
              <a:gd name="T4" fmla="*/ 328121995 w 1307"/>
              <a:gd name="T5" fmla="*/ 213933769 h 1329"/>
              <a:gd name="T6" fmla="*/ 326999833 w 1307"/>
              <a:gd name="T7" fmla="*/ 136928852 h 1329"/>
              <a:gd name="T8" fmla="*/ 326999833 w 1307"/>
              <a:gd name="T9" fmla="*/ 67204214 h 1329"/>
              <a:gd name="T10" fmla="*/ 273434731 w 1307"/>
              <a:gd name="T11" fmla="*/ 27722003 h 1329"/>
              <a:gd name="T12" fmla="*/ 256608125 w 1307"/>
              <a:gd name="T13" fmla="*/ 27441545 h 1329"/>
              <a:gd name="T14" fmla="*/ 72074686 w 1307"/>
              <a:gd name="T15" fmla="*/ 48443126 h 1329"/>
              <a:gd name="T16" fmla="*/ 58052162 w 1307"/>
              <a:gd name="T17" fmla="*/ 0 h 1329"/>
              <a:gd name="T18" fmla="*/ 0 w 1307"/>
              <a:gd name="T19" fmla="*/ 559859 h 1329"/>
              <a:gd name="T20" fmla="*/ 560816 w 1307"/>
              <a:gd name="T21" fmla="*/ 82325163 h 1329"/>
              <a:gd name="T22" fmla="*/ 27764377 w 1307"/>
              <a:gd name="T23" fmla="*/ 82325163 h 1329"/>
              <a:gd name="T24" fmla="*/ 27483704 w 1307"/>
              <a:gd name="T25" fmla="*/ 191532011 h 1329"/>
              <a:gd name="T26" fmla="*/ 200238412 w 1307"/>
              <a:gd name="T27" fmla="*/ 191532011 h 1329"/>
              <a:gd name="T28" fmla="*/ 215943386 w 1307"/>
              <a:gd name="T29" fmla="*/ 224014401 h 1329"/>
              <a:gd name="T30" fmla="*/ 215943386 w 1307"/>
              <a:gd name="T31" fmla="*/ 353662443 h 1329"/>
              <a:gd name="T32" fmla="*/ 264179939 w 1307"/>
              <a:gd name="T33" fmla="*/ 372143602 h 1329"/>
              <a:gd name="T34" fmla="*/ 315221103 w 1307"/>
              <a:gd name="T35" fmla="*/ 302139036 h 1329"/>
              <a:gd name="T36" fmla="*/ 366542940 w 1307"/>
              <a:gd name="T37" fmla="*/ 249495911 h 13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07" h="1329">
                <a:moveTo>
                  <a:pt x="1307" y="891"/>
                </a:moveTo>
                <a:lnTo>
                  <a:pt x="1188" y="800"/>
                </a:lnTo>
                <a:lnTo>
                  <a:pt x="1170" y="764"/>
                </a:lnTo>
                <a:lnTo>
                  <a:pt x="1166" y="489"/>
                </a:lnTo>
                <a:lnTo>
                  <a:pt x="1166" y="240"/>
                </a:lnTo>
                <a:lnTo>
                  <a:pt x="975" y="99"/>
                </a:lnTo>
                <a:lnTo>
                  <a:pt x="915" y="98"/>
                </a:lnTo>
                <a:lnTo>
                  <a:pt x="257" y="173"/>
                </a:lnTo>
                <a:lnTo>
                  <a:pt x="207" y="0"/>
                </a:lnTo>
                <a:lnTo>
                  <a:pt x="0" y="2"/>
                </a:lnTo>
                <a:lnTo>
                  <a:pt x="2" y="294"/>
                </a:lnTo>
                <a:lnTo>
                  <a:pt x="99" y="294"/>
                </a:lnTo>
                <a:lnTo>
                  <a:pt x="98" y="684"/>
                </a:lnTo>
                <a:lnTo>
                  <a:pt x="714" y="684"/>
                </a:lnTo>
                <a:lnTo>
                  <a:pt x="770" y="800"/>
                </a:lnTo>
                <a:lnTo>
                  <a:pt x="770" y="1263"/>
                </a:lnTo>
                <a:lnTo>
                  <a:pt x="942" y="1329"/>
                </a:lnTo>
                <a:lnTo>
                  <a:pt x="1124" y="1079"/>
                </a:lnTo>
                <a:lnTo>
                  <a:pt x="1307" y="89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73" name="Freeform 70"/>
          <p:cNvSpPr>
            <a:spLocks/>
          </p:cNvSpPr>
          <p:nvPr/>
        </p:nvSpPr>
        <p:spPr bwMode="auto">
          <a:xfrm>
            <a:off x="6925273" y="3551238"/>
            <a:ext cx="717550" cy="838200"/>
          </a:xfrm>
          <a:custGeom>
            <a:avLst/>
            <a:gdLst>
              <a:gd name="T0" fmla="*/ 379703542 w 1356"/>
              <a:gd name="T1" fmla="*/ 152049692 h 1584"/>
              <a:gd name="T2" fmla="*/ 379703542 w 1356"/>
              <a:gd name="T3" fmla="*/ 166890171 h 1584"/>
              <a:gd name="T4" fmla="*/ 298498683 w 1356"/>
              <a:gd name="T5" fmla="*/ 170530838 h 1584"/>
              <a:gd name="T6" fmla="*/ 294858546 w 1356"/>
              <a:gd name="T7" fmla="*/ 388663921 h 1584"/>
              <a:gd name="T8" fmla="*/ 295138475 w 1356"/>
              <a:gd name="T9" fmla="*/ 423946108 h 1584"/>
              <a:gd name="T10" fmla="*/ 258176183 w 1356"/>
              <a:gd name="T11" fmla="*/ 443267571 h 1584"/>
              <a:gd name="T12" fmla="*/ 214493475 w 1356"/>
              <a:gd name="T13" fmla="*/ 443267571 h 1584"/>
              <a:gd name="T14" fmla="*/ 110886875 w 1356"/>
              <a:gd name="T15" fmla="*/ 443547500 h 1584"/>
              <a:gd name="T16" fmla="*/ 47042917 w 1356"/>
              <a:gd name="T17" fmla="*/ 388944379 h 1584"/>
              <a:gd name="T18" fmla="*/ 0 w 1356"/>
              <a:gd name="T19" fmla="*/ 388944379 h 1584"/>
              <a:gd name="T20" fmla="*/ 0 w 1356"/>
              <a:gd name="T21" fmla="*/ 371023092 h 1584"/>
              <a:gd name="T22" fmla="*/ 279929 w 1356"/>
              <a:gd name="T23" fmla="*/ 345261671 h 1584"/>
              <a:gd name="T24" fmla="*/ 279929 w 1356"/>
              <a:gd name="T25" fmla="*/ 334340729 h 1584"/>
              <a:gd name="T26" fmla="*/ 1960033 w 1356"/>
              <a:gd name="T27" fmla="*/ 157090004 h 1584"/>
              <a:gd name="T28" fmla="*/ 14281150 w 1356"/>
              <a:gd name="T29" fmla="*/ 145889133 h 1584"/>
              <a:gd name="T30" fmla="*/ 17921288 w 1356"/>
              <a:gd name="T31" fmla="*/ 128528233 h 1584"/>
              <a:gd name="T32" fmla="*/ 33602083 w 1356"/>
              <a:gd name="T33" fmla="*/ 112566979 h 1584"/>
              <a:gd name="T34" fmla="*/ 42282533 w 1356"/>
              <a:gd name="T35" fmla="*/ 114806942 h 1584"/>
              <a:gd name="T36" fmla="*/ 41162817 w 1356"/>
              <a:gd name="T37" fmla="*/ 98846217 h 1584"/>
              <a:gd name="T38" fmla="*/ 47042917 w 1356"/>
              <a:gd name="T39" fmla="*/ 94926150 h 1584"/>
              <a:gd name="T40" fmla="*/ 55723367 w 1356"/>
              <a:gd name="T41" fmla="*/ 93805904 h 1584"/>
              <a:gd name="T42" fmla="*/ 174730833 w 1356"/>
              <a:gd name="T43" fmla="*/ 76164546 h 1584"/>
              <a:gd name="T44" fmla="*/ 302418750 w 1356"/>
              <a:gd name="T45" fmla="*/ 0 h 1584"/>
              <a:gd name="T46" fmla="*/ 327620313 w 1356"/>
              <a:gd name="T47" fmla="*/ 3080279 h 1584"/>
              <a:gd name="T48" fmla="*/ 325940208 w 1356"/>
              <a:gd name="T49" fmla="*/ 88205733 h 1584"/>
              <a:gd name="T50" fmla="*/ 379703542 w 1356"/>
              <a:gd name="T51" fmla="*/ 88205733 h 1584"/>
              <a:gd name="T52" fmla="*/ 379703542 w 1356"/>
              <a:gd name="T53" fmla="*/ 152049692 h 158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356" h="1584">
                <a:moveTo>
                  <a:pt x="1356" y="543"/>
                </a:moveTo>
                <a:lnTo>
                  <a:pt x="1356" y="596"/>
                </a:lnTo>
                <a:lnTo>
                  <a:pt x="1066" y="609"/>
                </a:lnTo>
                <a:lnTo>
                  <a:pt x="1053" y="1388"/>
                </a:lnTo>
                <a:lnTo>
                  <a:pt x="1054" y="1514"/>
                </a:lnTo>
                <a:lnTo>
                  <a:pt x="922" y="1583"/>
                </a:lnTo>
                <a:lnTo>
                  <a:pt x="766" y="1583"/>
                </a:lnTo>
                <a:lnTo>
                  <a:pt x="396" y="1584"/>
                </a:lnTo>
                <a:lnTo>
                  <a:pt x="168" y="1389"/>
                </a:lnTo>
                <a:lnTo>
                  <a:pt x="0" y="1389"/>
                </a:lnTo>
                <a:lnTo>
                  <a:pt x="0" y="1325"/>
                </a:lnTo>
                <a:lnTo>
                  <a:pt x="1" y="1233"/>
                </a:lnTo>
                <a:lnTo>
                  <a:pt x="1" y="1194"/>
                </a:lnTo>
                <a:lnTo>
                  <a:pt x="7" y="561"/>
                </a:lnTo>
                <a:lnTo>
                  <a:pt x="51" y="521"/>
                </a:lnTo>
                <a:lnTo>
                  <a:pt x="64" y="459"/>
                </a:lnTo>
                <a:lnTo>
                  <a:pt x="120" y="402"/>
                </a:lnTo>
                <a:lnTo>
                  <a:pt x="151" y="410"/>
                </a:lnTo>
                <a:lnTo>
                  <a:pt x="147" y="353"/>
                </a:lnTo>
                <a:lnTo>
                  <a:pt x="168" y="339"/>
                </a:lnTo>
                <a:lnTo>
                  <a:pt x="199" y="335"/>
                </a:lnTo>
                <a:lnTo>
                  <a:pt x="624" y="272"/>
                </a:lnTo>
                <a:lnTo>
                  <a:pt x="1080" y="0"/>
                </a:lnTo>
                <a:lnTo>
                  <a:pt x="1170" y="11"/>
                </a:lnTo>
                <a:lnTo>
                  <a:pt x="1164" y="315"/>
                </a:lnTo>
                <a:lnTo>
                  <a:pt x="1356" y="315"/>
                </a:lnTo>
                <a:lnTo>
                  <a:pt x="1356" y="54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Freeform 71"/>
          <p:cNvSpPr>
            <a:spLocks/>
          </p:cNvSpPr>
          <p:nvPr/>
        </p:nvSpPr>
        <p:spPr bwMode="auto">
          <a:xfrm>
            <a:off x="7857136" y="3151189"/>
            <a:ext cx="671512" cy="395287"/>
          </a:xfrm>
          <a:custGeom>
            <a:avLst/>
            <a:gdLst>
              <a:gd name="T0" fmla="*/ 354781997 w 1270"/>
              <a:gd name="T1" fmla="*/ 150368868 h 747"/>
              <a:gd name="T2" fmla="*/ 355061706 w 1270"/>
              <a:gd name="T3" fmla="*/ 153449143 h 747"/>
              <a:gd name="T4" fmla="*/ 354223109 w 1270"/>
              <a:gd name="T5" fmla="*/ 154288930 h 747"/>
              <a:gd name="T6" fmla="*/ 353384512 w 1270"/>
              <a:gd name="T7" fmla="*/ 157649134 h 747"/>
              <a:gd name="T8" fmla="*/ 319835349 w 1270"/>
              <a:gd name="T9" fmla="*/ 209172440 h 747"/>
              <a:gd name="T10" fmla="*/ 192348532 w 1270"/>
              <a:gd name="T11" fmla="*/ 176410714 h 747"/>
              <a:gd name="T12" fmla="*/ 159637966 w 1270"/>
              <a:gd name="T13" fmla="*/ 197971583 h 747"/>
              <a:gd name="T14" fmla="*/ 119099263 w 1270"/>
              <a:gd name="T15" fmla="*/ 165209858 h 747"/>
              <a:gd name="T16" fmla="*/ 64861714 w 1270"/>
              <a:gd name="T17" fmla="*/ 142808674 h 747"/>
              <a:gd name="T18" fmla="*/ 39420398 w 1270"/>
              <a:gd name="T19" fmla="*/ 112566837 h 747"/>
              <a:gd name="T20" fmla="*/ 6150415 w 1270"/>
              <a:gd name="T21" fmla="*/ 87085377 h 747"/>
              <a:gd name="T22" fmla="*/ 1118305 w 1270"/>
              <a:gd name="T23" fmla="*/ 77004765 h 747"/>
              <a:gd name="T24" fmla="*/ 0 w 1270"/>
              <a:gd name="T25" fmla="*/ 0 h 747"/>
              <a:gd name="T26" fmla="*/ 63183992 w 1270"/>
              <a:gd name="T27" fmla="*/ 559858 h 747"/>
              <a:gd name="T28" fmla="*/ 108475625 w 1270"/>
              <a:gd name="T29" fmla="*/ 0 h 747"/>
              <a:gd name="T30" fmla="*/ 163552299 w 1270"/>
              <a:gd name="T31" fmla="*/ 0 h 747"/>
              <a:gd name="T32" fmla="*/ 201294975 w 1270"/>
              <a:gd name="T33" fmla="*/ 0 h 747"/>
              <a:gd name="T34" fmla="*/ 226736291 w 1270"/>
              <a:gd name="T35" fmla="*/ 559858 h 747"/>
              <a:gd name="T36" fmla="*/ 333813903 w 1270"/>
              <a:gd name="T37" fmla="*/ 0 h 747"/>
              <a:gd name="T38" fmla="*/ 344717248 w 1270"/>
              <a:gd name="T39" fmla="*/ 78964796 h 747"/>
              <a:gd name="T40" fmla="*/ 345556374 w 1270"/>
              <a:gd name="T41" fmla="*/ 87085377 h 747"/>
              <a:gd name="T42" fmla="*/ 354781997 w 1270"/>
              <a:gd name="T43" fmla="*/ 150368868 h 74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270" h="747">
                <a:moveTo>
                  <a:pt x="1269" y="537"/>
                </a:moveTo>
                <a:lnTo>
                  <a:pt x="1270" y="548"/>
                </a:lnTo>
                <a:lnTo>
                  <a:pt x="1267" y="551"/>
                </a:lnTo>
                <a:lnTo>
                  <a:pt x="1264" y="563"/>
                </a:lnTo>
                <a:lnTo>
                  <a:pt x="1144" y="747"/>
                </a:lnTo>
                <a:lnTo>
                  <a:pt x="688" y="630"/>
                </a:lnTo>
                <a:lnTo>
                  <a:pt x="571" y="707"/>
                </a:lnTo>
                <a:lnTo>
                  <a:pt x="426" y="590"/>
                </a:lnTo>
                <a:lnTo>
                  <a:pt x="232" y="510"/>
                </a:lnTo>
                <a:lnTo>
                  <a:pt x="141" y="402"/>
                </a:lnTo>
                <a:lnTo>
                  <a:pt x="22" y="311"/>
                </a:lnTo>
                <a:lnTo>
                  <a:pt x="4" y="275"/>
                </a:lnTo>
                <a:lnTo>
                  <a:pt x="0" y="0"/>
                </a:lnTo>
                <a:lnTo>
                  <a:pt x="226" y="2"/>
                </a:lnTo>
                <a:lnTo>
                  <a:pt x="388" y="0"/>
                </a:lnTo>
                <a:lnTo>
                  <a:pt x="585" y="0"/>
                </a:lnTo>
                <a:lnTo>
                  <a:pt x="720" y="0"/>
                </a:lnTo>
                <a:lnTo>
                  <a:pt x="811" y="2"/>
                </a:lnTo>
                <a:lnTo>
                  <a:pt x="1194" y="0"/>
                </a:lnTo>
                <a:lnTo>
                  <a:pt x="1233" y="282"/>
                </a:lnTo>
                <a:lnTo>
                  <a:pt x="1236" y="311"/>
                </a:lnTo>
                <a:lnTo>
                  <a:pt x="1269" y="53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75" name="Freeform 72"/>
          <p:cNvSpPr>
            <a:spLocks/>
          </p:cNvSpPr>
          <p:nvPr/>
        </p:nvSpPr>
        <p:spPr bwMode="auto">
          <a:xfrm>
            <a:off x="7187212" y="2530476"/>
            <a:ext cx="592137" cy="454025"/>
          </a:xfrm>
          <a:custGeom>
            <a:avLst/>
            <a:gdLst>
              <a:gd name="T0" fmla="*/ 292019406 w 1118"/>
              <a:gd name="T1" fmla="*/ 205170560 h 857"/>
              <a:gd name="T2" fmla="*/ 284445031 w 1118"/>
              <a:gd name="T3" fmla="*/ 219484797 h 857"/>
              <a:gd name="T4" fmla="*/ 99864594 w 1118"/>
              <a:gd name="T5" fmla="*/ 240535240 h 857"/>
              <a:gd name="T6" fmla="*/ 85838679 w 1118"/>
              <a:gd name="T7" fmla="*/ 191978935 h 857"/>
              <a:gd name="T8" fmla="*/ 27771119 w 1118"/>
              <a:gd name="T9" fmla="*/ 192540506 h 857"/>
              <a:gd name="T10" fmla="*/ 0 w 1118"/>
              <a:gd name="T11" fmla="*/ 192821292 h 857"/>
              <a:gd name="T12" fmla="*/ 560888 w 1118"/>
              <a:gd name="T13" fmla="*/ 164192817 h 857"/>
              <a:gd name="T14" fmla="*/ 30015202 w 1118"/>
              <a:gd name="T15" fmla="*/ 164192817 h 857"/>
              <a:gd name="T16" fmla="*/ 30015202 w 1118"/>
              <a:gd name="T17" fmla="*/ 0 h 857"/>
              <a:gd name="T18" fmla="*/ 99864594 w 1118"/>
              <a:gd name="T19" fmla="*/ 0 h 857"/>
              <a:gd name="T20" fmla="*/ 163822275 w 1118"/>
              <a:gd name="T21" fmla="*/ 54730939 h 857"/>
              <a:gd name="T22" fmla="*/ 194959783 w 1118"/>
              <a:gd name="T23" fmla="*/ 55291980 h 857"/>
              <a:gd name="T24" fmla="*/ 212071377 w 1118"/>
              <a:gd name="T25" fmla="*/ 54730939 h 857"/>
              <a:gd name="T26" fmla="*/ 268175034 w 1118"/>
              <a:gd name="T27" fmla="*/ 55291980 h 857"/>
              <a:gd name="T28" fmla="*/ 313619165 w 1118"/>
              <a:gd name="T29" fmla="*/ 55291980 h 857"/>
              <a:gd name="T30" fmla="*/ 297910057 w 1118"/>
              <a:gd name="T31" fmla="*/ 110022919 h 857"/>
              <a:gd name="T32" fmla="*/ 292019406 w 1118"/>
              <a:gd name="T33" fmla="*/ 205170560 h 8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8" h="857">
                <a:moveTo>
                  <a:pt x="1041" y="731"/>
                </a:moveTo>
                <a:lnTo>
                  <a:pt x="1014" y="782"/>
                </a:lnTo>
                <a:lnTo>
                  <a:pt x="356" y="857"/>
                </a:lnTo>
                <a:lnTo>
                  <a:pt x="306" y="684"/>
                </a:lnTo>
                <a:lnTo>
                  <a:pt x="99" y="686"/>
                </a:lnTo>
                <a:lnTo>
                  <a:pt x="0" y="687"/>
                </a:lnTo>
                <a:lnTo>
                  <a:pt x="2" y="585"/>
                </a:lnTo>
                <a:lnTo>
                  <a:pt x="107" y="585"/>
                </a:lnTo>
                <a:lnTo>
                  <a:pt x="107" y="0"/>
                </a:lnTo>
                <a:lnTo>
                  <a:pt x="356" y="0"/>
                </a:lnTo>
                <a:lnTo>
                  <a:pt x="584" y="195"/>
                </a:lnTo>
                <a:lnTo>
                  <a:pt x="695" y="197"/>
                </a:lnTo>
                <a:lnTo>
                  <a:pt x="756" y="195"/>
                </a:lnTo>
                <a:lnTo>
                  <a:pt x="956" y="197"/>
                </a:lnTo>
                <a:lnTo>
                  <a:pt x="1118" y="197"/>
                </a:lnTo>
                <a:lnTo>
                  <a:pt x="1062" y="392"/>
                </a:lnTo>
                <a:lnTo>
                  <a:pt x="1041" y="73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76" name="Freeform 73"/>
          <p:cNvSpPr>
            <a:spLocks/>
          </p:cNvSpPr>
          <p:nvPr/>
        </p:nvSpPr>
        <p:spPr bwMode="auto">
          <a:xfrm>
            <a:off x="8166699" y="2532063"/>
            <a:ext cx="322263" cy="620712"/>
          </a:xfrm>
          <a:custGeom>
            <a:avLst/>
            <a:gdLst>
              <a:gd name="T0" fmla="*/ 164650464 w 609"/>
              <a:gd name="T1" fmla="*/ 285617478 h 1173"/>
              <a:gd name="T2" fmla="*/ 160450461 w 609"/>
              <a:gd name="T3" fmla="*/ 252295351 h 1173"/>
              <a:gd name="T4" fmla="*/ 156530389 w 609"/>
              <a:gd name="T5" fmla="*/ 226253493 h 1173"/>
              <a:gd name="T6" fmla="*/ 150369821 w 609"/>
              <a:gd name="T7" fmla="*/ 179771001 h 1173"/>
              <a:gd name="T8" fmla="*/ 129648680 w 609"/>
              <a:gd name="T9" fmla="*/ 37242191 h 1173"/>
              <a:gd name="T10" fmla="*/ 127968574 w 609"/>
              <a:gd name="T11" fmla="*/ 22961582 h 1173"/>
              <a:gd name="T12" fmla="*/ 124608360 w 609"/>
              <a:gd name="T13" fmla="*/ 0 h 1173"/>
              <a:gd name="T14" fmla="*/ 77284912 w 609"/>
              <a:gd name="T15" fmla="*/ 279929 h 1173"/>
              <a:gd name="T16" fmla="*/ 17080997 w 609"/>
              <a:gd name="T17" fmla="*/ 279929 h 1173"/>
              <a:gd name="T18" fmla="*/ 5040320 w 609"/>
              <a:gd name="T19" fmla="*/ 0 h 1173"/>
              <a:gd name="T20" fmla="*/ 5040320 w 609"/>
              <a:gd name="T21" fmla="*/ 101645956 h 1173"/>
              <a:gd name="T22" fmla="*/ 0 w 609"/>
              <a:gd name="T23" fmla="*/ 179771001 h 1173"/>
              <a:gd name="T24" fmla="*/ 0 w 609"/>
              <a:gd name="T25" fmla="*/ 327899978 h 1173"/>
              <a:gd name="T26" fmla="*/ 37802667 w 609"/>
              <a:gd name="T27" fmla="*/ 327899978 h 1173"/>
              <a:gd name="T28" fmla="*/ 63284198 w 609"/>
              <a:gd name="T29" fmla="*/ 328459835 h 1173"/>
              <a:gd name="T30" fmla="*/ 170531102 w 609"/>
              <a:gd name="T31" fmla="*/ 327899978 h 1173"/>
              <a:gd name="T32" fmla="*/ 167450818 w 609"/>
              <a:gd name="T33" fmla="*/ 304938396 h 1173"/>
              <a:gd name="T34" fmla="*/ 164650464 w 609"/>
              <a:gd name="T35" fmla="*/ 285617478 h 117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09" h="1173">
                <a:moveTo>
                  <a:pt x="588" y="1020"/>
                </a:moveTo>
                <a:lnTo>
                  <a:pt x="573" y="901"/>
                </a:lnTo>
                <a:lnTo>
                  <a:pt x="559" y="808"/>
                </a:lnTo>
                <a:lnTo>
                  <a:pt x="537" y="642"/>
                </a:lnTo>
                <a:lnTo>
                  <a:pt x="463" y="133"/>
                </a:lnTo>
                <a:lnTo>
                  <a:pt x="457" y="82"/>
                </a:lnTo>
                <a:lnTo>
                  <a:pt x="445" y="0"/>
                </a:lnTo>
                <a:lnTo>
                  <a:pt x="276" y="1"/>
                </a:lnTo>
                <a:lnTo>
                  <a:pt x="61" y="1"/>
                </a:lnTo>
                <a:lnTo>
                  <a:pt x="18" y="0"/>
                </a:lnTo>
                <a:lnTo>
                  <a:pt x="18" y="363"/>
                </a:lnTo>
                <a:lnTo>
                  <a:pt x="0" y="642"/>
                </a:lnTo>
                <a:lnTo>
                  <a:pt x="0" y="1171"/>
                </a:lnTo>
                <a:lnTo>
                  <a:pt x="135" y="1171"/>
                </a:lnTo>
                <a:lnTo>
                  <a:pt x="226" y="1173"/>
                </a:lnTo>
                <a:lnTo>
                  <a:pt x="609" y="1171"/>
                </a:lnTo>
                <a:lnTo>
                  <a:pt x="598" y="1089"/>
                </a:lnTo>
                <a:lnTo>
                  <a:pt x="588" y="10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77" name="Freeform 74"/>
          <p:cNvSpPr>
            <a:spLocks/>
          </p:cNvSpPr>
          <p:nvPr/>
        </p:nvSpPr>
        <p:spPr bwMode="auto">
          <a:xfrm>
            <a:off x="7723787" y="2532063"/>
            <a:ext cx="452437" cy="620712"/>
          </a:xfrm>
          <a:custGeom>
            <a:avLst/>
            <a:gdLst>
              <a:gd name="T0" fmla="*/ 239694659 w 854"/>
              <a:gd name="T1" fmla="*/ 101645956 h 1173"/>
              <a:gd name="T2" fmla="*/ 239694659 w 854"/>
              <a:gd name="T3" fmla="*/ 0 h 1173"/>
              <a:gd name="T4" fmla="*/ 175701313 w 854"/>
              <a:gd name="T5" fmla="*/ 0 h 1173"/>
              <a:gd name="T6" fmla="*/ 163071222 w 854"/>
              <a:gd name="T7" fmla="*/ 279929 h 1173"/>
              <a:gd name="T8" fmla="*/ 129670881 w 854"/>
              <a:gd name="T9" fmla="*/ 0 h 1173"/>
              <a:gd name="T10" fmla="*/ 74939779 w 854"/>
              <a:gd name="T11" fmla="*/ 0 h 1173"/>
              <a:gd name="T12" fmla="*/ 71571401 w 854"/>
              <a:gd name="T13" fmla="*/ 54603077 h 1173"/>
              <a:gd name="T14" fmla="*/ 29190133 w 854"/>
              <a:gd name="T15" fmla="*/ 54603077 h 1173"/>
              <a:gd name="T16" fmla="*/ 13472451 w 854"/>
              <a:gd name="T17" fmla="*/ 109206683 h 1173"/>
              <a:gd name="T18" fmla="*/ 7578055 w 854"/>
              <a:gd name="T19" fmla="*/ 204132227 h 1173"/>
              <a:gd name="T20" fmla="*/ 0 w 854"/>
              <a:gd name="T21" fmla="*/ 218413366 h 1173"/>
              <a:gd name="T22" fmla="*/ 16840299 w 854"/>
              <a:gd name="T23" fmla="*/ 218693295 h 1173"/>
              <a:gd name="T24" fmla="*/ 70448785 w 854"/>
              <a:gd name="T25" fmla="*/ 258175446 h 1173"/>
              <a:gd name="T26" fmla="*/ 70448785 w 854"/>
              <a:gd name="T27" fmla="*/ 327899978 h 1173"/>
              <a:gd name="T28" fmla="*/ 133881088 w 854"/>
              <a:gd name="T29" fmla="*/ 328459835 h 1173"/>
              <a:gd name="T30" fmla="*/ 179349947 w 854"/>
              <a:gd name="T31" fmla="*/ 327899978 h 1173"/>
              <a:gd name="T32" fmla="*/ 234642623 w 854"/>
              <a:gd name="T33" fmla="*/ 327899978 h 1173"/>
              <a:gd name="T34" fmla="*/ 234642623 w 854"/>
              <a:gd name="T35" fmla="*/ 179771001 h 1173"/>
              <a:gd name="T36" fmla="*/ 239694659 w 854"/>
              <a:gd name="T37" fmla="*/ 101645956 h 11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54" h="1173">
                <a:moveTo>
                  <a:pt x="854" y="363"/>
                </a:moveTo>
                <a:lnTo>
                  <a:pt x="854" y="0"/>
                </a:lnTo>
                <a:lnTo>
                  <a:pt x="626" y="0"/>
                </a:lnTo>
                <a:lnTo>
                  <a:pt x="581" y="1"/>
                </a:lnTo>
                <a:lnTo>
                  <a:pt x="462" y="0"/>
                </a:lnTo>
                <a:lnTo>
                  <a:pt x="267" y="0"/>
                </a:lnTo>
                <a:lnTo>
                  <a:pt x="255" y="195"/>
                </a:lnTo>
                <a:lnTo>
                  <a:pt x="104" y="195"/>
                </a:lnTo>
                <a:lnTo>
                  <a:pt x="48" y="390"/>
                </a:lnTo>
                <a:lnTo>
                  <a:pt x="27" y="729"/>
                </a:lnTo>
                <a:lnTo>
                  <a:pt x="0" y="780"/>
                </a:lnTo>
                <a:lnTo>
                  <a:pt x="60" y="781"/>
                </a:lnTo>
                <a:lnTo>
                  <a:pt x="251" y="922"/>
                </a:lnTo>
                <a:lnTo>
                  <a:pt x="251" y="1171"/>
                </a:lnTo>
                <a:lnTo>
                  <a:pt x="477" y="1173"/>
                </a:lnTo>
                <a:lnTo>
                  <a:pt x="639" y="1171"/>
                </a:lnTo>
                <a:lnTo>
                  <a:pt x="836" y="1171"/>
                </a:lnTo>
                <a:lnTo>
                  <a:pt x="836" y="642"/>
                </a:lnTo>
                <a:lnTo>
                  <a:pt x="854" y="36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Freeform 75"/>
          <p:cNvSpPr>
            <a:spLocks/>
          </p:cNvSpPr>
          <p:nvPr/>
        </p:nvSpPr>
        <p:spPr bwMode="auto">
          <a:xfrm>
            <a:off x="7563449" y="1539875"/>
            <a:ext cx="417513" cy="579438"/>
          </a:xfrm>
          <a:custGeom>
            <a:avLst/>
            <a:gdLst>
              <a:gd name="T0" fmla="*/ 220374368 w 789"/>
              <a:gd name="T1" fmla="*/ 29627997 h 1096"/>
              <a:gd name="T2" fmla="*/ 216733697 w 789"/>
              <a:gd name="T3" fmla="*/ 0 h 1096"/>
              <a:gd name="T4" fmla="*/ 183131573 w 789"/>
              <a:gd name="T5" fmla="*/ 0 h 1096"/>
              <a:gd name="T6" fmla="*/ 92685769 w 789"/>
              <a:gd name="T7" fmla="*/ 0 h 1096"/>
              <a:gd name="T8" fmla="*/ 59083646 w 789"/>
              <a:gd name="T9" fmla="*/ 0 h 1096"/>
              <a:gd name="T10" fmla="*/ 12040673 w 789"/>
              <a:gd name="T11" fmla="*/ 0 h 1096"/>
              <a:gd name="T12" fmla="*/ 0 w 789"/>
              <a:gd name="T13" fmla="*/ 35497450 h 1096"/>
              <a:gd name="T14" fmla="*/ 0 w 789"/>
              <a:gd name="T15" fmla="*/ 77982521 h 1096"/>
              <a:gd name="T16" fmla="*/ 0 w 789"/>
              <a:gd name="T17" fmla="*/ 251556452 h 1096"/>
              <a:gd name="T18" fmla="*/ 28841735 w 789"/>
              <a:gd name="T19" fmla="*/ 251556452 h 1096"/>
              <a:gd name="T20" fmla="*/ 52363221 w 789"/>
              <a:gd name="T21" fmla="*/ 251556452 h 1096"/>
              <a:gd name="T22" fmla="*/ 52923609 w 789"/>
              <a:gd name="T23" fmla="*/ 306060103 h 1096"/>
              <a:gd name="T24" fmla="*/ 92685769 w 789"/>
              <a:gd name="T25" fmla="*/ 306060103 h 1096"/>
              <a:gd name="T26" fmla="*/ 156530333 w 789"/>
              <a:gd name="T27" fmla="*/ 306060103 h 1096"/>
              <a:gd name="T28" fmla="*/ 217574015 w 789"/>
              <a:gd name="T29" fmla="*/ 306339777 h 1096"/>
              <a:gd name="T30" fmla="*/ 217574015 w 789"/>
              <a:gd name="T31" fmla="*/ 250997633 h 1096"/>
              <a:gd name="T32" fmla="*/ 220934227 w 789"/>
              <a:gd name="T33" fmla="*/ 250997633 h 1096"/>
              <a:gd name="T34" fmla="*/ 220934227 w 789"/>
              <a:gd name="T35" fmla="*/ 205717408 h 1096"/>
              <a:gd name="T36" fmla="*/ 220934227 w 789"/>
              <a:gd name="T37" fmla="*/ 89721956 h 1096"/>
              <a:gd name="T38" fmla="*/ 220374368 w 789"/>
              <a:gd name="T39" fmla="*/ 29627997 h 109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789" h="1096">
                <a:moveTo>
                  <a:pt x="787" y="106"/>
                </a:moveTo>
                <a:lnTo>
                  <a:pt x="774" y="0"/>
                </a:lnTo>
                <a:lnTo>
                  <a:pt x="654" y="0"/>
                </a:lnTo>
                <a:lnTo>
                  <a:pt x="331" y="0"/>
                </a:lnTo>
                <a:lnTo>
                  <a:pt x="211" y="0"/>
                </a:lnTo>
                <a:lnTo>
                  <a:pt x="43" y="0"/>
                </a:lnTo>
                <a:lnTo>
                  <a:pt x="0" y="127"/>
                </a:lnTo>
                <a:lnTo>
                  <a:pt x="0" y="279"/>
                </a:lnTo>
                <a:lnTo>
                  <a:pt x="0" y="900"/>
                </a:lnTo>
                <a:lnTo>
                  <a:pt x="103" y="900"/>
                </a:lnTo>
                <a:lnTo>
                  <a:pt x="187" y="900"/>
                </a:lnTo>
                <a:lnTo>
                  <a:pt x="189" y="1095"/>
                </a:lnTo>
                <a:lnTo>
                  <a:pt x="331" y="1095"/>
                </a:lnTo>
                <a:lnTo>
                  <a:pt x="559" y="1095"/>
                </a:lnTo>
                <a:lnTo>
                  <a:pt x="777" y="1096"/>
                </a:lnTo>
                <a:lnTo>
                  <a:pt x="777" y="898"/>
                </a:lnTo>
                <a:lnTo>
                  <a:pt x="789" y="898"/>
                </a:lnTo>
                <a:lnTo>
                  <a:pt x="789" y="736"/>
                </a:lnTo>
                <a:lnTo>
                  <a:pt x="789" y="321"/>
                </a:lnTo>
                <a:lnTo>
                  <a:pt x="787" y="10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Freeform 76"/>
          <p:cNvSpPr>
            <a:spLocks/>
          </p:cNvSpPr>
          <p:nvPr/>
        </p:nvSpPr>
        <p:spPr bwMode="auto">
          <a:xfrm>
            <a:off x="7968262" y="1928813"/>
            <a:ext cx="433387" cy="603250"/>
          </a:xfrm>
          <a:custGeom>
            <a:avLst/>
            <a:gdLst>
              <a:gd name="T0" fmla="*/ 211176801 w 820"/>
              <a:gd name="T1" fmla="*/ 185371317 h 1140"/>
              <a:gd name="T2" fmla="*/ 201120637 w 820"/>
              <a:gd name="T3" fmla="*/ 107246737 h 1140"/>
              <a:gd name="T4" fmla="*/ 200282403 w 820"/>
              <a:gd name="T5" fmla="*/ 45922671 h 1140"/>
              <a:gd name="T6" fmla="*/ 200561990 w 820"/>
              <a:gd name="T7" fmla="*/ 15680796 h 1140"/>
              <a:gd name="T8" fmla="*/ 200561990 w 820"/>
              <a:gd name="T9" fmla="*/ 1680104 h 1140"/>
              <a:gd name="T10" fmla="*/ 133521778 w 820"/>
              <a:gd name="T11" fmla="*/ 1680104 h 1140"/>
              <a:gd name="T12" fmla="*/ 69833444 w 820"/>
              <a:gd name="T13" fmla="*/ 0 h 1140"/>
              <a:gd name="T14" fmla="*/ 6703757 w 820"/>
              <a:gd name="T15" fmla="*/ 0 h 1140"/>
              <a:gd name="T16" fmla="*/ 6703757 w 820"/>
              <a:gd name="T17" fmla="*/ 45362813 h 1140"/>
              <a:gd name="T18" fmla="*/ 3351878 w 820"/>
              <a:gd name="T19" fmla="*/ 45362813 h 1140"/>
              <a:gd name="T20" fmla="*/ 3351878 w 820"/>
              <a:gd name="T21" fmla="*/ 100806250 h 1140"/>
              <a:gd name="T22" fmla="*/ 3351878 w 820"/>
              <a:gd name="T23" fmla="*/ 263496425 h 1140"/>
              <a:gd name="T24" fmla="*/ 0 w 820"/>
              <a:gd name="T25" fmla="*/ 263776354 h 1140"/>
              <a:gd name="T26" fmla="*/ 279587 w 820"/>
              <a:gd name="T27" fmla="*/ 318939863 h 1140"/>
              <a:gd name="T28" fmla="*/ 33519842 w 820"/>
              <a:gd name="T29" fmla="*/ 319219792 h 1140"/>
              <a:gd name="T30" fmla="*/ 46090179 w 820"/>
              <a:gd name="T31" fmla="*/ 318939863 h 1140"/>
              <a:gd name="T32" fmla="*/ 109778513 w 820"/>
              <a:gd name="T33" fmla="*/ 318939863 h 1140"/>
              <a:gd name="T34" fmla="*/ 121789675 w 820"/>
              <a:gd name="T35" fmla="*/ 319219792 h 1140"/>
              <a:gd name="T36" fmla="*/ 181846543 w 820"/>
              <a:gd name="T37" fmla="*/ 319219792 h 1140"/>
              <a:gd name="T38" fmla="*/ 229054014 w 820"/>
              <a:gd name="T39" fmla="*/ 318939863 h 1140"/>
              <a:gd name="T40" fmla="*/ 216204618 w 820"/>
              <a:gd name="T41" fmla="*/ 227654379 h 1140"/>
              <a:gd name="T42" fmla="*/ 211176801 w 820"/>
              <a:gd name="T43" fmla="*/ 185371317 h 11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820" h="1140">
                <a:moveTo>
                  <a:pt x="756" y="662"/>
                </a:moveTo>
                <a:lnTo>
                  <a:pt x="720" y="383"/>
                </a:lnTo>
                <a:lnTo>
                  <a:pt x="717" y="164"/>
                </a:lnTo>
                <a:lnTo>
                  <a:pt x="718" y="56"/>
                </a:lnTo>
                <a:lnTo>
                  <a:pt x="718" y="6"/>
                </a:lnTo>
                <a:lnTo>
                  <a:pt x="478" y="6"/>
                </a:lnTo>
                <a:lnTo>
                  <a:pt x="250" y="0"/>
                </a:lnTo>
                <a:lnTo>
                  <a:pt x="24" y="0"/>
                </a:lnTo>
                <a:lnTo>
                  <a:pt x="24" y="162"/>
                </a:lnTo>
                <a:lnTo>
                  <a:pt x="12" y="162"/>
                </a:lnTo>
                <a:lnTo>
                  <a:pt x="12" y="360"/>
                </a:lnTo>
                <a:lnTo>
                  <a:pt x="12" y="941"/>
                </a:lnTo>
                <a:lnTo>
                  <a:pt x="0" y="942"/>
                </a:lnTo>
                <a:lnTo>
                  <a:pt x="1" y="1139"/>
                </a:lnTo>
                <a:lnTo>
                  <a:pt x="120" y="1140"/>
                </a:lnTo>
                <a:lnTo>
                  <a:pt x="165" y="1139"/>
                </a:lnTo>
                <a:lnTo>
                  <a:pt x="393" y="1139"/>
                </a:lnTo>
                <a:lnTo>
                  <a:pt x="436" y="1140"/>
                </a:lnTo>
                <a:lnTo>
                  <a:pt x="651" y="1140"/>
                </a:lnTo>
                <a:lnTo>
                  <a:pt x="820" y="1139"/>
                </a:lnTo>
                <a:lnTo>
                  <a:pt x="774" y="813"/>
                </a:lnTo>
                <a:lnTo>
                  <a:pt x="756" y="66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80" name="Freeform 77"/>
          <p:cNvSpPr>
            <a:spLocks/>
          </p:cNvSpPr>
          <p:nvPr/>
        </p:nvSpPr>
        <p:spPr bwMode="auto">
          <a:xfrm>
            <a:off x="7555511" y="2119314"/>
            <a:ext cx="419100" cy="515937"/>
          </a:xfrm>
          <a:custGeom>
            <a:avLst/>
            <a:gdLst>
              <a:gd name="T0" fmla="*/ 218693471 w 792"/>
              <a:gd name="T1" fmla="*/ 218413330 h 975"/>
              <a:gd name="T2" fmla="*/ 218413542 w 792"/>
              <a:gd name="T3" fmla="*/ 163249875 h 975"/>
              <a:gd name="T4" fmla="*/ 221773750 w 792"/>
              <a:gd name="T5" fmla="*/ 162969946 h 975"/>
              <a:gd name="T6" fmla="*/ 221773750 w 792"/>
              <a:gd name="T7" fmla="*/ 279929 h 975"/>
              <a:gd name="T8" fmla="*/ 160730142 w 792"/>
              <a:gd name="T9" fmla="*/ 0 h 975"/>
              <a:gd name="T10" fmla="*/ 96886183 w 792"/>
              <a:gd name="T11" fmla="*/ 0 h 975"/>
              <a:gd name="T12" fmla="*/ 57123542 w 792"/>
              <a:gd name="T13" fmla="*/ 0 h 975"/>
              <a:gd name="T14" fmla="*/ 1960033 w 792"/>
              <a:gd name="T15" fmla="*/ 0 h 975"/>
              <a:gd name="T16" fmla="*/ 1960033 w 792"/>
              <a:gd name="T17" fmla="*/ 162969946 h 975"/>
              <a:gd name="T18" fmla="*/ 0 w 792"/>
              <a:gd name="T19" fmla="*/ 273016398 h 975"/>
              <a:gd name="T20" fmla="*/ 17080971 w 792"/>
              <a:gd name="T21" fmla="*/ 272456540 h 975"/>
              <a:gd name="T22" fmla="*/ 73084796 w 792"/>
              <a:gd name="T23" fmla="*/ 273016398 h 975"/>
              <a:gd name="T24" fmla="*/ 118447608 w 792"/>
              <a:gd name="T25" fmla="*/ 273016398 h 975"/>
              <a:gd name="T26" fmla="*/ 160730142 w 792"/>
              <a:gd name="T27" fmla="*/ 273016398 h 975"/>
              <a:gd name="T28" fmla="*/ 164090350 w 792"/>
              <a:gd name="T29" fmla="*/ 218413330 h 975"/>
              <a:gd name="T30" fmla="*/ 218693471 w 792"/>
              <a:gd name="T31" fmla="*/ 218413330 h 9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92" h="975">
                <a:moveTo>
                  <a:pt x="781" y="780"/>
                </a:moveTo>
                <a:lnTo>
                  <a:pt x="780" y="583"/>
                </a:lnTo>
                <a:lnTo>
                  <a:pt x="792" y="582"/>
                </a:lnTo>
                <a:lnTo>
                  <a:pt x="792" y="1"/>
                </a:lnTo>
                <a:lnTo>
                  <a:pt x="574" y="0"/>
                </a:lnTo>
                <a:lnTo>
                  <a:pt x="346" y="0"/>
                </a:lnTo>
                <a:lnTo>
                  <a:pt x="204" y="0"/>
                </a:lnTo>
                <a:lnTo>
                  <a:pt x="7" y="0"/>
                </a:lnTo>
                <a:lnTo>
                  <a:pt x="7" y="582"/>
                </a:lnTo>
                <a:lnTo>
                  <a:pt x="0" y="975"/>
                </a:lnTo>
                <a:lnTo>
                  <a:pt x="61" y="973"/>
                </a:lnTo>
                <a:lnTo>
                  <a:pt x="261" y="975"/>
                </a:lnTo>
                <a:lnTo>
                  <a:pt x="423" y="975"/>
                </a:lnTo>
                <a:lnTo>
                  <a:pt x="574" y="975"/>
                </a:lnTo>
                <a:lnTo>
                  <a:pt x="586" y="780"/>
                </a:lnTo>
                <a:lnTo>
                  <a:pt x="781" y="78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81" name="Freeform 78"/>
          <p:cNvSpPr>
            <a:spLocks/>
          </p:cNvSpPr>
          <p:nvPr/>
        </p:nvSpPr>
        <p:spPr bwMode="auto">
          <a:xfrm>
            <a:off x="7198323" y="1539875"/>
            <a:ext cx="387350" cy="476250"/>
          </a:xfrm>
          <a:custGeom>
            <a:avLst/>
            <a:gdLst>
              <a:gd name="T0" fmla="*/ 192685223 w 733"/>
              <a:gd name="T1" fmla="*/ 78125108 h 900"/>
              <a:gd name="T2" fmla="*/ 192685223 w 733"/>
              <a:gd name="T3" fmla="*/ 252015625 h 900"/>
              <a:gd name="T4" fmla="*/ 121475179 w 733"/>
              <a:gd name="T5" fmla="*/ 252015625 h 900"/>
              <a:gd name="T6" fmla="*/ 97459479 w 733"/>
              <a:gd name="T7" fmla="*/ 252015625 h 900"/>
              <a:gd name="T8" fmla="*/ 0 w 733"/>
              <a:gd name="T9" fmla="*/ 252015625 h 900"/>
              <a:gd name="T10" fmla="*/ 0 w 733"/>
              <a:gd name="T11" fmla="*/ 36122504 h 900"/>
              <a:gd name="T12" fmla="*/ 11728831 w 733"/>
              <a:gd name="T13" fmla="*/ 36122504 h 900"/>
              <a:gd name="T14" fmla="*/ 11728831 w 733"/>
              <a:gd name="T15" fmla="*/ 0 h 900"/>
              <a:gd name="T16" fmla="*/ 71209515 w 733"/>
              <a:gd name="T17" fmla="*/ 0 h 900"/>
              <a:gd name="T18" fmla="*/ 93829064 w 733"/>
              <a:gd name="T19" fmla="*/ 0 h 900"/>
              <a:gd name="T20" fmla="*/ 146049974 w 733"/>
              <a:gd name="T21" fmla="*/ 0 h 900"/>
              <a:gd name="T22" fmla="*/ 157499258 w 733"/>
              <a:gd name="T23" fmla="*/ 0 h 900"/>
              <a:gd name="T24" fmla="*/ 204693073 w 733"/>
              <a:gd name="T25" fmla="*/ 0 h 900"/>
              <a:gd name="T26" fmla="*/ 192685223 w 733"/>
              <a:gd name="T27" fmla="*/ 35562117 h 900"/>
              <a:gd name="T28" fmla="*/ 192685223 w 733"/>
              <a:gd name="T29" fmla="*/ 78125108 h 9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33" h="900">
                <a:moveTo>
                  <a:pt x="690" y="279"/>
                </a:moveTo>
                <a:lnTo>
                  <a:pt x="690" y="900"/>
                </a:lnTo>
                <a:lnTo>
                  <a:pt x="435" y="900"/>
                </a:lnTo>
                <a:lnTo>
                  <a:pt x="349" y="900"/>
                </a:lnTo>
                <a:lnTo>
                  <a:pt x="0" y="900"/>
                </a:lnTo>
                <a:lnTo>
                  <a:pt x="0" y="129"/>
                </a:lnTo>
                <a:lnTo>
                  <a:pt x="42" y="129"/>
                </a:lnTo>
                <a:lnTo>
                  <a:pt x="42" y="0"/>
                </a:lnTo>
                <a:lnTo>
                  <a:pt x="255" y="0"/>
                </a:lnTo>
                <a:lnTo>
                  <a:pt x="336" y="0"/>
                </a:lnTo>
                <a:lnTo>
                  <a:pt x="523" y="0"/>
                </a:lnTo>
                <a:lnTo>
                  <a:pt x="564" y="0"/>
                </a:lnTo>
                <a:lnTo>
                  <a:pt x="733" y="0"/>
                </a:lnTo>
                <a:lnTo>
                  <a:pt x="690" y="127"/>
                </a:lnTo>
                <a:lnTo>
                  <a:pt x="690" y="27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Freeform 79"/>
          <p:cNvSpPr>
            <a:spLocks/>
          </p:cNvSpPr>
          <p:nvPr/>
        </p:nvSpPr>
        <p:spPr bwMode="auto">
          <a:xfrm>
            <a:off x="7973023" y="1539876"/>
            <a:ext cx="376238" cy="392113"/>
          </a:xfrm>
          <a:custGeom>
            <a:avLst/>
            <a:gdLst>
              <a:gd name="T0" fmla="*/ 198533014 w 711"/>
              <a:gd name="T1" fmla="*/ 145775670 h 742"/>
              <a:gd name="T2" fmla="*/ 198533014 w 711"/>
              <a:gd name="T3" fmla="*/ 87968068 h 742"/>
              <a:gd name="T4" fmla="*/ 199092873 w 711"/>
              <a:gd name="T5" fmla="*/ 25412833 h 742"/>
              <a:gd name="T6" fmla="*/ 199092873 w 711"/>
              <a:gd name="T7" fmla="*/ 279024 h 742"/>
              <a:gd name="T8" fmla="*/ 195172801 w 711"/>
              <a:gd name="T9" fmla="*/ 837600 h 742"/>
              <a:gd name="T10" fmla="*/ 131328229 w 711"/>
              <a:gd name="T11" fmla="*/ 837600 h 742"/>
              <a:gd name="T12" fmla="*/ 0 w 711"/>
              <a:gd name="T13" fmla="*/ 0 h 742"/>
              <a:gd name="T14" fmla="*/ 3640142 w 711"/>
              <a:gd name="T15" fmla="*/ 29601889 h 742"/>
              <a:gd name="T16" fmla="*/ 4200531 w 711"/>
              <a:gd name="T17" fmla="*/ 89643796 h 742"/>
              <a:gd name="T18" fmla="*/ 4200531 w 711"/>
              <a:gd name="T19" fmla="*/ 205538025 h 742"/>
              <a:gd name="T20" fmla="*/ 67484186 w 711"/>
              <a:gd name="T21" fmla="*/ 205538025 h 742"/>
              <a:gd name="T22" fmla="*/ 131328229 w 711"/>
              <a:gd name="T23" fmla="*/ 207213753 h 742"/>
              <a:gd name="T24" fmla="*/ 198533014 w 711"/>
              <a:gd name="T25" fmla="*/ 207213753 h 742"/>
              <a:gd name="T26" fmla="*/ 198252555 w 711"/>
              <a:gd name="T27" fmla="*/ 201348969 h 742"/>
              <a:gd name="T28" fmla="*/ 198252555 w 711"/>
              <a:gd name="T29" fmla="*/ 163648519 h 742"/>
              <a:gd name="T30" fmla="*/ 198533014 w 711"/>
              <a:gd name="T31" fmla="*/ 145775670 h 74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11" h="742">
                <a:moveTo>
                  <a:pt x="709" y="522"/>
                </a:moveTo>
                <a:lnTo>
                  <a:pt x="709" y="315"/>
                </a:lnTo>
                <a:lnTo>
                  <a:pt x="711" y="91"/>
                </a:lnTo>
                <a:lnTo>
                  <a:pt x="711" y="1"/>
                </a:lnTo>
                <a:lnTo>
                  <a:pt x="697" y="3"/>
                </a:lnTo>
                <a:lnTo>
                  <a:pt x="469" y="3"/>
                </a:lnTo>
                <a:lnTo>
                  <a:pt x="0" y="0"/>
                </a:lnTo>
                <a:lnTo>
                  <a:pt x="13" y="106"/>
                </a:lnTo>
                <a:lnTo>
                  <a:pt x="15" y="321"/>
                </a:lnTo>
                <a:lnTo>
                  <a:pt x="15" y="736"/>
                </a:lnTo>
                <a:lnTo>
                  <a:pt x="241" y="736"/>
                </a:lnTo>
                <a:lnTo>
                  <a:pt x="469" y="742"/>
                </a:lnTo>
                <a:lnTo>
                  <a:pt x="709" y="742"/>
                </a:lnTo>
                <a:lnTo>
                  <a:pt x="708" y="721"/>
                </a:lnTo>
                <a:lnTo>
                  <a:pt x="708" y="586"/>
                </a:lnTo>
                <a:lnTo>
                  <a:pt x="709" y="52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Freeform 80"/>
          <p:cNvSpPr>
            <a:spLocks/>
          </p:cNvSpPr>
          <p:nvPr/>
        </p:nvSpPr>
        <p:spPr bwMode="auto">
          <a:xfrm>
            <a:off x="7195149" y="2016126"/>
            <a:ext cx="468313" cy="619125"/>
          </a:xfrm>
          <a:custGeom>
            <a:avLst/>
            <a:gdLst>
              <a:gd name="T0" fmla="*/ 247534677 w 884"/>
              <a:gd name="T1" fmla="*/ 0 h 1170"/>
              <a:gd name="T2" fmla="*/ 248096228 w 884"/>
              <a:gd name="T3" fmla="*/ 54603650 h 1170"/>
              <a:gd name="T4" fmla="*/ 192807747 w 884"/>
              <a:gd name="T5" fmla="*/ 54603650 h 1170"/>
              <a:gd name="T6" fmla="*/ 192807747 w 884"/>
              <a:gd name="T7" fmla="*/ 217573754 h 1170"/>
              <a:gd name="T8" fmla="*/ 190843375 w 884"/>
              <a:gd name="T9" fmla="*/ 327620313 h 1170"/>
              <a:gd name="T10" fmla="*/ 159691025 w 884"/>
              <a:gd name="T11" fmla="*/ 327060454 h 1170"/>
              <a:gd name="T12" fmla="*/ 95702198 w 884"/>
              <a:gd name="T13" fmla="*/ 272456804 h 1170"/>
              <a:gd name="T14" fmla="*/ 25819727 w 884"/>
              <a:gd name="T15" fmla="*/ 272456804 h 1170"/>
              <a:gd name="T16" fmla="*/ 0 w 884"/>
              <a:gd name="T17" fmla="*/ 217573754 h 1170"/>
              <a:gd name="T18" fmla="*/ 0 w 884"/>
              <a:gd name="T19" fmla="*/ 175010763 h 1170"/>
              <a:gd name="T20" fmla="*/ 0 w 884"/>
              <a:gd name="T21" fmla="*/ 109206771 h 1170"/>
              <a:gd name="T22" fmla="*/ 0 w 884"/>
              <a:gd name="T23" fmla="*/ 17921288 h 1170"/>
              <a:gd name="T24" fmla="*/ 0 w 884"/>
              <a:gd name="T25" fmla="*/ 0 h 1170"/>
              <a:gd name="T26" fmla="*/ 1403350 w 884"/>
              <a:gd name="T27" fmla="*/ 0 h 1170"/>
              <a:gd name="T28" fmla="*/ 99350696 w 884"/>
              <a:gd name="T29" fmla="*/ 0 h 1170"/>
              <a:gd name="T30" fmla="*/ 123486827 w 884"/>
              <a:gd name="T31" fmla="*/ 0 h 1170"/>
              <a:gd name="T32" fmla="*/ 195052894 w 884"/>
              <a:gd name="T33" fmla="*/ 0 h 1170"/>
              <a:gd name="T34" fmla="*/ 223960097 w 884"/>
              <a:gd name="T35" fmla="*/ 0 h 1170"/>
              <a:gd name="T36" fmla="*/ 247534677 w 884"/>
              <a:gd name="T37" fmla="*/ 0 h 117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84" h="1170">
                <a:moveTo>
                  <a:pt x="882" y="0"/>
                </a:moveTo>
                <a:lnTo>
                  <a:pt x="884" y="195"/>
                </a:lnTo>
                <a:lnTo>
                  <a:pt x="687" y="195"/>
                </a:lnTo>
                <a:lnTo>
                  <a:pt x="687" y="777"/>
                </a:lnTo>
                <a:lnTo>
                  <a:pt x="680" y="1170"/>
                </a:lnTo>
                <a:lnTo>
                  <a:pt x="569" y="1168"/>
                </a:lnTo>
                <a:lnTo>
                  <a:pt x="341" y="973"/>
                </a:lnTo>
                <a:lnTo>
                  <a:pt x="92" y="973"/>
                </a:lnTo>
                <a:lnTo>
                  <a:pt x="0" y="777"/>
                </a:lnTo>
                <a:lnTo>
                  <a:pt x="0" y="625"/>
                </a:lnTo>
                <a:lnTo>
                  <a:pt x="0" y="390"/>
                </a:lnTo>
                <a:lnTo>
                  <a:pt x="0" y="64"/>
                </a:lnTo>
                <a:lnTo>
                  <a:pt x="0" y="0"/>
                </a:lnTo>
                <a:lnTo>
                  <a:pt x="5" y="0"/>
                </a:lnTo>
                <a:lnTo>
                  <a:pt x="354" y="0"/>
                </a:lnTo>
                <a:lnTo>
                  <a:pt x="440" y="0"/>
                </a:lnTo>
                <a:lnTo>
                  <a:pt x="695" y="0"/>
                </a:lnTo>
                <a:lnTo>
                  <a:pt x="798" y="0"/>
                </a:lnTo>
                <a:lnTo>
                  <a:pt x="88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8EB835"/>
              </a:solidFill>
            </a:endParaRPr>
          </a:p>
        </p:txBody>
      </p:sp>
      <p:sp>
        <p:nvSpPr>
          <p:cNvPr id="84" name="Rectangle 81"/>
          <p:cNvSpPr>
            <a:spLocks noChangeArrowheads="1"/>
          </p:cNvSpPr>
          <p:nvPr/>
        </p:nvSpPr>
        <p:spPr bwMode="auto">
          <a:xfrm>
            <a:off x="5534623" y="2782889"/>
            <a:ext cx="2857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Logan</a:t>
            </a:r>
            <a:endParaRPr lang="en-US" altLang="en-US" sz="2400"/>
          </a:p>
        </p:txBody>
      </p:sp>
      <p:sp>
        <p:nvSpPr>
          <p:cNvPr id="85" name="Rectangle 82"/>
          <p:cNvSpPr>
            <a:spLocks noChangeArrowheads="1"/>
          </p:cNvSpPr>
          <p:nvPr/>
        </p:nvSpPr>
        <p:spPr bwMode="auto">
          <a:xfrm>
            <a:off x="5488587" y="3511550"/>
            <a:ext cx="4540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Cleveland</a:t>
            </a:r>
            <a:endParaRPr lang="en-US" altLang="en-US" sz="2400"/>
          </a:p>
        </p:txBody>
      </p:sp>
      <p:sp>
        <p:nvSpPr>
          <p:cNvPr id="86" name="Rectangle 83"/>
          <p:cNvSpPr>
            <a:spLocks noChangeArrowheads="1"/>
          </p:cNvSpPr>
          <p:nvPr/>
        </p:nvSpPr>
        <p:spPr bwMode="auto">
          <a:xfrm>
            <a:off x="5883874" y="3708400"/>
            <a:ext cx="6191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Pottawatomie</a:t>
            </a:r>
            <a:endParaRPr lang="en-US" altLang="en-US" sz="2400" dirty="0"/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6809386" y="4633914"/>
            <a:ext cx="264496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Atoka</a:t>
            </a:r>
            <a:endParaRPr lang="en-US" altLang="en-US" sz="2400"/>
          </a:p>
        </p:txBody>
      </p:sp>
      <p:sp>
        <p:nvSpPr>
          <p:cNvPr id="88" name="Rectangle 85"/>
          <p:cNvSpPr>
            <a:spLocks noChangeArrowheads="1"/>
          </p:cNvSpPr>
          <p:nvPr/>
        </p:nvSpPr>
        <p:spPr bwMode="auto">
          <a:xfrm>
            <a:off x="7022112" y="3921125"/>
            <a:ext cx="4032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Pittsburg</a:t>
            </a:r>
            <a:endParaRPr lang="en-US" altLang="en-US" sz="2400" dirty="0"/>
          </a:p>
        </p:txBody>
      </p:sp>
      <p:sp>
        <p:nvSpPr>
          <p:cNvPr id="89" name="Rectangle 86"/>
          <p:cNvSpPr>
            <a:spLocks noChangeArrowheads="1"/>
          </p:cNvSpPr>
          <p:nvPr/>
        </p:nvSpPr>
        <p:spPr bwMode="auto">
          <a:xfrm>
            <a:off x="6612537" y="3814764"/>
            <a:ext cx="3524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Hughes</a:t>
            </a:r>
            <a:endParaRPr lang="en-US" altLang="en-US" sz="2400"/>
          </a:p>
        </p:txBody>
      </p:sp>
      <p:sp>
        <p:nvSpPr>
          <p:cNvPr id="90" name="Rectangle 87"/>
          <p:cNvSpPr>
            <a:spLocks noChangeArrowheads="1"/>
          </p:cNvSpPr>
          <p:nvPr/>
        </p:nvSpPr>
        <p:spPr bwMode="auto">
          <a:xfrm>
            <a:off x="6247411" y="3571875"/>
            <a:ext cx="4254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Seminole</a:t>
            </a:r>
            <a:endParaRPr lang="en-US" altLang="en-US" sz="2400"/>
          </a:p>
        </p:txBody>
      </p:sp>
      <p:sp>
        <p:nvSpPr>
          <p:cNvPr id="91" name="Rectangle 88"/>
          <p:cNvSpPr>
            <a:spLocks noChangeArrowheads="1"/>
          </p:cNvSpPr>
          <p:nvPr/>
        </p:nvSpPr>
        <p:spPr bwMode="auto">
          <a:xfrm>
            <a:off x="6460136" y="3238500"/>
            <a:ext cx="43180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Okfuskee</a:t>
            </a:r>
            <a:endParaRPr lang="en-US" altLang="en-US" sz="2400"/>
          </a:p>
        </p:txBody>
      </p:sp>
      <p:sp>
        <p:nvSpPr>
          <p:cNvPr id="92" name="Rectangle 89"/>
          <p:cNvSpPr>
            <a:spLocks noChangeArrowheads="1"/>
          </p:cNvSpPr>
          <p:nvPr/>
        </p:nvSpPr>
        <p:spPr bwMode="auto">
          <a:xfrm>
            <a:off x="6869711" y="3055939"/>
            <a:ext cx="469680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Okmulgee</a:t>
            </a:r>
            <a:endParaRPr lang="en-US" altLang="en-US" sz="2400"/>
          </a:p>
        </p:txBody>
      </p:sp>
      <p:sp>
        <p:nvSpPr>
          <p:cNvPr id="93" name="Rectangle 90"/>
          <p:cNvSpPr>
            <a:spLocks noChangeArrowheads="1"/>
          </p:cNvSpPr>
          <p:nvPr/>
        </p:nvSpPr>
        <p:spPr bwMode="auto">
          <a:xfrm>
            <a:off x="3486748" y="3951289"/>
            <a:ext cx="2603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Greer</a:t>
            </a:r>
            <a:endParaRPr lang="en-US" altLang="en-US" sz="2400"/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3229573" y="3071814"/>
            <a:ext cx="50800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Roger Mills</a:t>
            </a:r>
            <a:endParaRPr lang="en-US" altLang="en-US" sz="2400"/>
          </a:p>
        </p:txBody>
      </p:sp>
      <p:sp>
        <p:nvSpPr>
          <p:cNvPr id="95" name="Rectangle 92"/>
          <p:cNvSpPr>
            <a:spLocks noChangeArrowheads="1"/>
          </p:cNvSpPr>
          <p:nvPr/>
        </p:nvSpPr>
        <p:spPr bwMode="auto">
          <a:xfrm>
            <a:off x="3304186" y="2403476"/>
            <a:ext cx="187552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Ellis</a:t>
            </a:r>
            <a:endParaRPr lang="en-US" altLang="en-US" sz="2400"/>
          </a:p>
        </p:txBody>
      </p:sp>
      <p:sp>
        <p:nvSpPr>
          <p:cNvPr id="96" name="Rectangle 93"/>
          <p:cNvSpPr>
            <a:spLocks noChangeArrowheads="1"/>
          </p:cNvSpPr>
          <p:nvPr/>
        </p:nvSpPr>
        <p:spPr bwMode="auto">
          <a:xfrm>
            <a:off x="3623274" y="2162175"/>
            <a:ext cx="487363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Woodward</a:t>
            </a:r>
            <a:endParaRPr lang="en-US" altLang="en-US" sz="2400"/>
          </a:p>
        </p:txBody>
      </p:sp>
      <p:sp>
        <p:nvSpPr>
          <p:cNvPr id="97" name="Rectangle 94"/>
          <p:cNvSpPr>
            <a:spLocks noChangeArrowheads="1"/>
          </p:cNvSpPr>
          <p:nvPr/>
        </p:nvSpPr>
        <p:spPr bwMode="auto">
          <a:xfrm>
            <a:off x="4458298" y="2328864"/>
            <a:ext cx="25400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Major</a:t>
            </a:r>
            <a:endParaRPr lang="en-US" altLang="en-US" sz="2400"/>
          </a:p>
        </p:txBody>
      </p:sp>
      <p:sp>
        <p:nvSpPr>
          <p:cNvPr id="98" name="Rectangle 95"/>
          <p:cNvSpPr>
            <a:spLocks noChangeArrowheads="1"/>
          </p:cNvSpPr>
          <p:nvPr/>
        </p:nvSpPr>
        <p:spPr bwMode="auto">
          <a:xfrm>
            <a:off x="5458423" y="3935414"/>
            <a:ext cx="34448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Mcclain</a:t>
            </a:r>
            <a:endParaRPr lang="en-US" altLang="en-US" sz="2400"/>
          </a:p>
        </p:txBody>
      </p:sp>
      <p:sp>
        <p:nvSpPr>
          <p:cNvPr id="99" name="Rectangle 96"/>
          <p:cNvSpPr>
            <a:spLocks noChangeArrowheads="1"/>
          </p:cNvSpPr>
          <p:nvPr/>
        </p:nvSpPr>
        <p:spPr bwMode="auto">
          <a:xfrm>
            <a:off x="5079011" y="4876801"/>
            <a:ext cx="424796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Jefferson</a:t>
            </a:r>
            <a:endParaRPr lang="en-US" altLang="en-US" sz="2400"/>
          </a:p>
        </p:txBody>
      </p:sp>
      <p:sp>
        <p:nvSpPr>
          <p:cNvPr id="100" name="Rectangle 97"/>
          <p:cNvSpPr>
            <a:spLocks noChangeArrowheads="1"/>
          </p:cNvSpPr>
          <p:nvPr/>
        </p:nvSpPr>
        <p:spPr bwMode="auto">
          <a:xfrm>
            <a:off x="5685437" y="4770439"/>
            <a:ext cx="28257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Carter</a:t>
            </a:r>
            <a:endParaRPr lang="en-US" altLang="en-US" sz="2400"/>
          </a:p>
        </p:txBody>
      </p:sp>
      <p:sp>
        <p:nvSpPr>
          <p:cNvPr id="101" name="Rectangle 98"/>
          <p:cNvSpPr>
            <a:spLocks noChangeArrowheads="1"/>
          </p:cNvSpPr>
          <p:nvPr/>
        </p:nvSpPr>
        <p:spPr bwMode="auto">
          <a:xfrm>
            <a:off x="5867999" y="4467225"/>
            <a:ext cx="315913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Murray</a:t>
            </a:r>
            <a:endParaRPr lang="en-US" altLang="en-US" sz="2400"/>
          </a:p>
        </p:txBody>
      </p:sp>
      <p:sp>
        <p:nvSpPr>
          <p:cNvPr id="102" name="Rectangle 99"/>
          <p:cNvSpPr>
            <a:spLocks noChangeArrowheads="1"/>
          </p:cNvSpPr>
          <p:nvPr/>
        </p:nvSpPr>
        <p:spPr bwMode="auto">
          <a:xfrm>
            <a:off x="5717186" y="5073650"/>
            <a:ext cx="2222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Love</a:t>
            </a:r>
            <a:endParaRPr lang="en-US" altLang="en-US" sz="2400"/>
          </a:p>
        </p:txBody>
      </p:sp>
      <p:sp>
        <p:nvSpPr>
          <p:cNvPr id="103" name="Rectangle 100"/>
          <p:cNvSpPr>
            <a:spLocks noChangeArrowheads="1"/>
          </p:cNvSpPr>
          <p:nvPr/>
        </p:nvSpPr>
        <p:spPr bwMode="auto">
          <a:xfrm>
            <a:off x="8082561" y="4011614"/>
            <a:ext cx="3746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Le Flore</a:t>
            </a:r>
            <a:endParaRPr lang="en-US" altLang="en-US" sz="2400"/>
          </a:p>
        </p:txBody>
      </p:sp>
      <p:sp>
        <p:nvSpPr>
          <p:cNvPr id="104" name="Rectangle 101"/>
          <p:cNvSpPr>
            <a:spLocks noChangeArrowheads="1"/>
          </p:cNvSpPr>
          <p:nvPr/>
        </p:nvSpPr>
        <p:spPr bwMode="auto">
          <a:xfrm>
            <a:off x="7719024" y="3617914"/>
            <a:ext cx="33337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Haskell</a:t>
            </a:r>
            <a:endParaRPr lang="en-US" altLang="en-US" sz="2400"/>
          </a:p>
        </p:txBody>
      </p:sp>
      <p:sp>
        <p:nvSpPr>
          <p:cNvPr id="105" name="Rectangle 102"/>
          <p:cNvSpPr>
            <a:spLocks noChangeArrowheads="1"/>
          </p:cNvSpPr>
          <p:nvPr/>
        </p:nvSpPr>
        <p:spPr bwMode="auto">
          <a:xfrm>
            <a:off x="8022236" y="3238501"/>
            <a:ext cx="466474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Sequoyah</a:t>
            </a:r>
            <a:endParaRPr lang="en-US" altLang="en-US" sz="2400"/>
          </a:p>
        </p:txBody>
      </p:sp>
      <p:sp>
        <p:nvSpPr>
          <p:cNvPr id="106" name="Rectangle 103"/>
          <p:cNvSpPr>
            <a:spLocks noChangeArrowheads="1"/>
          </p:cNvSpPr>
          <p:nvPr/>
        </p:nvSpPr>
        <p:spPr bwMode="auto">
          <a:xfrm>
            <a:off x="7385648" y="3055939"/>
            <a:ext cx="47148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Muskogee</a:t>
            </a:r>
            <a:endParaRPr lang="en-US" altLang="en-US" sz="2400"/>
          </a:p>
        </p:txBody>
      </p:sp>
      <p:sp>
        <p:nvSpPr>
          <p:cNvPr id="107" name="Rectangle 104"/>
          <p:cNvSpPr>
            <a:spLocks noChangeArrowheads="1"/>
          </p:cNvSpPr>
          <p:nvPr/>
        </p:nvSpPr>
        <p:spPr bwMode="auto">
          <a:xfrm>
            <a:off x="7763474" y="2813050"/>
            <a:ext cx="442913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Cherokee</a:t>
            </a:r>
            <a:endParaRPr lang="en-US" altLang="en-US" sz="2400" dirty="0"/>
          </a:p>
        </p:txBody>
      </p:sp>
      <p:sp>
        <p:nvSpPr>
          <p:cNvPr id="108" name="Rectangle 105"/>
          <p:cNvSpPr>
            <a:spLocks noChangeArrowheads="1"/>
          </p:cNvSpPr>
          <p:nvPr/>
        </p:nvSpPr>
        <p:spPr bwMode="auto">
          <a:xfrm>
            <a:off x="8204799" y="2692400"/>
            <a:ext cx="2381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Adair</a:t>
            </a:r>
            <a:endParaRPr lang="en-US" altLang="en-US" sz="2400"/>
          </a:p>
        </p:txBody>
      </p:sp>
      <p:sp>
        <p:nvSpPr>
          <p:cNvPr id="109" name="Rectangle 106"/>
          <p:cNvSpPr>
            <a:spLocks noChangeArrowheads="1"/>
          </p:cNvSpPr>
          <p:nvPr/>
        </p:nvSpPr>
        <p:spPr bwMode="auto">
          <a:xfrm>
            <a:off x="7339611" y="2706689"/>
            <a:ext cx="418384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Wagoner</a:t>
            </a:r>
            <a:endParaRPr lang="en-US" altLang="en-US" sz="2400"/>
          </a:p>
        </p:txBody>
      </p:sp>
      <p:sp>
        <p:nvSpPr>
          <p:cNvPr id="110" name="Rectangle 107"/>
          <p:cNvSpPr>
            <a:spLocks noChangeArrowheads="1"/>
          </p:cNvSpPr>
          <p:nvPr/>
        </p:nvSpPr>
        <p:spPr bwMode="auto">
          <a:xfrm>
            <a:off x="7036398" y="2525714"/>
            <a:ext cx="24923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Tulsa</a:t>
            </a:r>
            <a:endParaRPr lang="en-US" altLang="en-US" sz="2400"/>
          </a:p>
        </p:txBody>
      </p:sp>
      <p:sp>
        <p:nvSpPr>
          <p:cNvPr id="111" name="Rectangle 108"/>
          <p:cNvSpPr>
            <a:spLocks noChangeArrowheads="1"/>
          </p:cNvSpPr>
          <p:nvPr/>
        </p:nvSpPr>
        <p:spPr bwMode="auto">
          <a:xfrm>
            <a:off x="7263411" y="2192339"/>
            <a:ext cx="331822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Rogers</a:t>
            </a:r>
            <a:endParaRPr lang="en-US" altLang="en-US" sz="2400"/>
          </a:p>
        </p:txBody>
      </p:sp>
      <p:sp>
        <p:nvSpPr>
          <p:cNvPr id="112" name="Rectangle 109"/>
          <p:cNvSpPr>
            <a:spLocks noChangeArrowheads="1"/>
          </p:cNvSpPr>
          <p:nvPr/>
        </p:nvSpPr>
        <p:spPr bwMode="auto">
          <a:xfrm>
            <a:off x="4093173" y="1676400"/>
            <a:ext cx="31750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Woods</a:t>
            </a:r>
            <a:endParaRPr lang="en-US" altLang="en-US" sz="2400"/>
          </a:p>
        </p:txBody>
      </p:sp>
      <p:sp>
        <p:nvSpPr>
          <p:cNvPr id="113" name="Rectangle 110"/>
          <p:cNvSpPr>
            <a:spLocks noChangeArrowheads="1"/>
          </p:cNvSpPr>
          <p:nvPr/>
        </p:nvSpPr>
        <p:spPr bwMode="auto">
          <a:xfrm>
            <a:off x="4655149" y="1797050"/>
            <a:ext cx="284163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Alfalfa</a:t>
            </a:r>
            <a:endParaRPr lang="en-US" altLang="en-US" sz="2400"/>
          </a:p>
        </p:txBody>
      </p:sp>
      <p:sp>
        <p:nvSpPr>
          <p:cNvPr id="114" name="Rectangle 111"/>
          <p:cNvSpPr>
            <a:spLocks noChangeArrowheads="1"/>
          </p:cNvSpPr>
          <p:nvPr/>
        </p:nvSpPr>
        <p:spPr bwMode="auto">
          <a:xfrm>
            <a:off x="2546948" y="1782764"/>
            <a:ext cx="3238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Beaver</a:t>
            </a:r>
            <a:endParaRPr lang="en-US" altLang="en-US" sz="2400"/>
          </a:p>
        </p:txBody>
      </p:sp>
      <p:sp>
        <p:nvSpPr>
          <p:cNvPr id="115" name="Rectangle 112"/>
          <p:cNvSpPr>
            <a:spLocks noChangeArrowheads="1"/>
          </p:cNvSpPr>
          <p:nvPr/>
        </p:nvSpPr>
        <p:spPr bwMode="auto">
          <a:xfrm>
            <a:off x="3275611" y="3541714"/>
            <a:ext cx="4254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Beckham</a:t>
            </a:r>
            <a:endParaRPr lang="en-US" altLang="en-US" sz="2400"/>
          </a:p>
        </p:txBody>
      </p:sp>
      <p:sp>
        <p:nvSpPr>
          <p:cNvPr id="116" name="Rectangle 113"/>
          <p:cNvSpPr>
            <a:spLocks noChangeArrowheads="1"/>
          </p:cNvSpPr>
          <p:nvPr/>
        </p:nvSpPr>
        <p:spPr bwMode="auto">
          <a:xfrm>
            <a:off x="4548786" y="2828926"/>
            <a:ext cx="286938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Blaine</a:t>
            </a:r>
            <a:endParaRPr lang="en-US" altLang="en-US" sz="2400"/>
          </a:p>
        </p:txBody>
      </p:sp>
      <p:sp>
        <p:nvSpPr>
          <p:cNvPr id="117" name="Rectangle 114"/>
          <p:cNvSpPr>
            <a:spLocks noChangeArrowheads="1"/>
          </p:cNvSpPr>
          <p:nvPr/>
        </p:nvSpPr>
        <p:spPr bwMode="auto">
          <a:xfrm>
            <a:off x="6717311" y="5119689"/>
            <a:ext cx="26670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Bryan</a:t>
            </a:r>
            <a:endParaRPr lang="en-US" altLang="en-US" sz="2400"/>
          </a:p>
        </p:txBody>
      </p:sp>
      <p:sp>
        <p:nvSpPr>
          <p:cNvPr id="118" name="Rectangle 115"/>
          <p:cNvSpPr>
            <a:spLocks noChangeArrowheads="1"/>
          </p:cNvSpPr>
          <p:nvPr/>
        </p:nvSpPr>
        <p:spPr bwMode="auto">
          <a:xfrm>
            <a:off x="4609112" y="3617914"/>
            <a:ext cx="3016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Caddo</a:t>
            </a:r>
            <a:endParaRPr lang="en-US" altLang="en-US" sz="2400"/>
          </a:p>
        </p:txBody>
      </p:sp>
      <p:sp>
        <p:nvSpPr>
          <p:cNvPr id="119" name="Rectangle 116"/>
          <p:cNvSpPr>
            <a:spLocks noChangeArrowheads="1"/>
          </p:cNvSpPr>
          <p:nvPr/>
        </p:nvSpPr>
        <p:spPr bwMode="auto">
          <a:xfrm>
            <a:off x="4898036" y="3222625"/>
            <a:ext cx="4381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Canadian</a:t>
            </a:r>
            <a:endParaRPr lang="en-US" altLang="en-US" sz="2400"/>
          </a:p>
        </p:txBody>
      </p:sp>
      <p:sp>
        <p:nvSpPr>
          <p:cNvPr id="120" name="Rectangle 117"/>
          <p:cNvSpPr>
            <a:spLocks noChangeArrowheads="1"/>
          </p:cNvSpPr>
          <p:nvPr/>
        </p:nvSpPr>
        <p:spPr bwMode="auto">
          <a:xfrm>
            <a:off x="7263412" y="5027614"/>
            <a:ext cx="39687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Choctaw</a:t>
            </a:r>
            <a:endParaRPr lang="en-US" altLang="en-US" sz="2400"/>
          </a:p>
        </p:txBody>
      </p:sp>
      <p:sp>
        <p:nvSpPr>
          <p:cNvPr id="121" name="Rectangle 118"/>
          <p:cNvSpPr>
            <a:spLocks noChangeArrowheads="1"/>
          </p:cNvSpPr>
          <p:nvPr/>
        </p:nvSpPr>
        <p:spPr bwMode="auto">
          <a:xfrm>
            <a:off x="529236" y="1782764"/>
            <a:ext cx="421590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Cimarron</a:t>
            </a:r>
            <a:endParaRPr lang="en-US" altLang="en-US" sz="2400"/>
          </a:p>
        </p:txBody>
      </p:sp>
      <p:sp>
        <p:nvSpPr>
          <p:cNvPr id="122" name="Rectangle 119"/>
          <p:cNvSpPr>
            <a:spLocks noChangeArrowheads="1"/>
          </p:cNvSpPr>
          <p:nvPr/>
        </p:nvSpPr>
        <p:spPr bwMode="auto">
          <a:xfrm>
            <a:off x="6641111" y="4346575"/>
            <a:ext cx="2095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Coal</a:t>
            </a:r>
            <a:endParaRPr lang="en-US" altLang="en-US" sz="2400"/>
          </a:p>
        </p:txBody>
      </p:sp>
      <p:sp>
        <p:nvSpPr>
          <p:cNvPr id="123" name="Rectangle 120"/>
          <p:cNvSpPr>
            <a:spLocks noChangeArrowheads="1"/>
          </p:cNvSpPr>
          <p:nvPr/>
        </p:nvSpPr>
        <p:spPr bwMode="auto">
          <a:xfrm>
            <a:off x="4428136" y="4300539"/>
            <a:ext cx="498534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Comanche</a:t>
            </a:r>
            <a:endParaRPr lang="en-US" altLang="en-US" sz="2400"/>
          </a:p>
        </p:txBody>
      </p:sp>
      <p:sp>
        <p:nvSpPr>
          <p:cNvPr id="124" name="Rectangle 121"/>
          <p:cNvSpPr>
            <a:spLocks noChangeArrowheads="1"/>
          </p:cNvSpPr>
          <p:nvPr/>
        </p:nvSpPr>
        <p:spPr bwMode="auto">
          <a:xfrm>
            <a:off x="4563074" y="4694239"/>
            <a:ext cx="3016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Cotton</a:t>
            </a:r>
            <a:endParaRPr lang="en-US" altLang="en-US" sz="2400"/>
          </a:p>
        </p:txBody>
      </p: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7672986" y="1766889"/>
            <a:ext cx="245260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Craig</a:t>
            </a:r>
            <a:endParaRPr lang="en-US" altLang="en-US" sz="2400"/>
          </a:p>
        </p:txBody>
      </p:sp>
      <p:sp>
        <p:nvSpPr>
          <p:cNvPr id="126" name="Rectangle 123"/>
          <p:cNvSpPr>
            <a:spLocks noChangeArrowheads="1"/>
          </p:cNvSpPr>
          <p:nvPr/>
        </p:nvSpPr>
        <p:spPr bwMode="auto">
          <a:xfrm>
            <a:off x="6596661" y="2782889"/>
            <a:ext cx="274114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Creek</a:t>
            </a:r>
            <a:endParaRPr lang="en-US" altLang="en-US" sz="2400"/>
          </a:p>
        </p:txBody>
      </p:sp>
      <p:sp>
        <p:nvSpPr>
          <p:cNvPr id="127" name="Rectangle 124"/>
          <p:cNvSpPr>
            <a:spLocks noChangeArrowheads="1"/>
          </p:cNvSpPr>
          <p:nvPr/>
        </p:nvSpPr>
        <p:spPr bwMode="auto">
          <a:xfrm>
            <a:off x="3988398" y="3101975"/>
            <a:ext cx="300038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Custer</a:t>
            </a:r>
            <a:endParaRPr lang="en-US" altLang="en-US" sz="2400"/>
          </a:p>
        </p:txBody>
      </p:sp>
      <p:sp>
        <p:nvSpPr>
          <p:cNvPr id="128" name="Rectangle 125"/>
          <p:cNvSpPr>
            <a:spLocks noChangeArrowheads="1"/>
          </p:cNvSpPr>
          <p:nvPr/>
        </p:nvSpPr>
        <p:spPr bwMode="auto">
          <a:xfrm>
            <a:off x="8006361" y="2176464"/>
            <a:ext cx="434414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Delaware</a:t>
            </a:r>
            <a:endParaRPr lang="en-US" altLang="en-US" sz="2400"/>
          </a:p>
        </p:txBody>
      </p:sp>
      <p:sp>
        <p:nvSpPr>
          <p:cNvPr id="129" name="Rectangle 126"/>
          <p:cNvSpPr>
            <a:spLocks noChangeArrowheads="1"/>
          </p:cNvSpPr>
          <p:nvPr/>
        </p:nvSpPr>
        <p:spPr bwMode="auto">
          <a:xfrm>
            <a:off x="3988398" y="2678114"/>
            <a:ext cx="3111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Dewey</a:t>
            </a:r>
            <a:endParaRPr lang="en-US" altLang="en-US" sz="2400"/>
          </a:p>
        </p:txBody>
      </p:sp>
      <p:sp>
        <p:nvSpPr>
          <p:cNvPr id="130" name="Rectangle 127"/>
          <p:cNvSpPr>
            <a:spLocks noChangeArrowheads="1"/>
          </p:cNvSpPr>
          <p:nvPr/>
        </p:nvSpPr>
        <p:spPr bwMode="auto">
          <a:xfrm>
            <a:off x="5140923" y="2222500"/>
            <a:ext cx="357188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Garfield</a:t>
            </a:r>
            <a:endParaRPr lang="en-US" altLang="en-US" sz="2400" dirty="0"/>
          </a:p>
        </p:txBody>
      </p:sp>
      <p:sp>
        <p:nvSpPr>
          <p:cNvPr id="131" name="Rectangle 128"/>
          <p:cNvSpPr>
            <a:spLocks noChangeArrowheads="1"/>
          </p:cNvSpPr>
          <p:nvPr/>
        </p:nvSpPr>
        <p:spPr bwMode="auto">
          <a:xfrm>
            <a:off x="5625111" y="4240214"/>
            <a:ext cx="302968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Garvin</a:t>
            </a:r>
            <a:endParaRPr lang="en-US" altLang="en-US" sz="2400"/>
          </a:p>
        </p:txBody>
      </p:sp>
      <p:sp>
        <p:nvSpPr>
          <p:cNvPr id="132" name="Rectangle 129"/>
          <p:cNvSpPr>
            <a:spLocks noChangeArrowheads="1"/>
          </p:cNvSpPr>
          <p:nvPr/>
        </p:nvSpPr>
        <p:spPr bwMode="auto">
          <a:xfrm>
            <a:off x="5079011" y="3814764"/>
            <a:ext cx="280526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Grady</a:t>
            </a:r>
            <a:endParaRPr lang="en-US" altLang="en-US" sz="2400"/>
          </a:p>
        </p:txBody>
      </p:sp>
      <p:sp>
        <p:nvSpPr>
          <p:cNvPr id="133" name="Rectangle 130"/>
          <p:cNvSpPr>
            <a:spLocks noChangeArrowheads="1"/>
          </p:cNvSpPr>
          <p:nvPr/>
        </p:nvSpPr>
        <p:spPr bwMode="auto">
          <a:xfrm>
            <a:off x="5185373" y="1722439"/>
            <a:ext cx="25558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Grant</a:t>
            </a:r>
            <a:endParaRPr lang="en-US" altLang="en-US" sz="2400"/>
          </a:p>
        </p:txBody>
      </p:sp>
      <p:sp>
        <p:nvSpPr>
          <p:cNvPr id="134" name="Rectangle 131"/>
          <p:cNvSpPr>
            <a:spLocks noChangeArrowheads="1"/>
          </p:cNvSpPr>
          <p:nvPr/>
        </p:nvSpPr>
        <p:spPr bwMode="auto">
          <a:xfrm>
            <a:off x="3153373" y="4132264"/>
            <a:ext cx="3619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Harmon</a:t>
            </a:r>
            <a:endParaRPr lang="en-US" altLang="en-US" sz="2400"/>
          </a:p>
        </p:txBody>
      </p:sp>
      <p:sp>
        <p:nvSpPr>
          <p:cNvPr id="135" name="Rectangle 132"/>
          <p:cNvSpPr>
            <a:spLocks noChangeArrowheads="1"/>
          </p:cNvSpPr>
          <p:nvPr/>
        </p:nvSpPr>
        <p:spPr bwMode="auto">
          <a:xfrm>
            <a:off x="3350223" y="1722439"/>
            <a:ext cx="3111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Harper</a:t>
            </a:r>
            <a:endParaRPr lang="en-US" altLang="en-US" sz="2400"/>
          </a:p>
        </p:txBody>
      </p:sp>
      <p:sp>
        <p:nvSpPr>
          <p:cNvPr id="136" name="Rectangle 133"/>
          <p:cNvSpPr>
            <a:spLocks noChangeArrowheads="1"/>
          </p:cNvSpPr>
          <p:nvPr/>
        </p:nvSpPr>
        <p:spPr bwMode="auto">
          <a:xfrm>
            <a:off x="3502623" y="4360864"/>
            <a:ext cx="3746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Jackson</a:t>
            </a:r>
            <a:endParaRPr lang="en-US" altLang="en-US" sz="2400"/>
          </a:p>
        </p:txBody>
      </p:sp>
      <p:sp>
        <p:nvSpPr>
          <p:cNvPr id="137" name="Rectangle 134"/>
          <p:cNvSpPr>
            <a:spLocks noChangeArrowheads="1"/>
          </p:cNvSpPr>
          <p:nvPr/>
        </p:nvSpPr>
        <p:spPr bwMode="auto">
          <a:xfrm>
            <a:off x="6187087" y="4679950"/>
            <a:ext cx="4159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Johnston</a:t>
            </a:r>
            <a:endParaRPr lang="en-US" altLang="en-US" sz="2400"/>
          </a:p>
        </p:txBody>
      </p:sp>
      <p:sp>
        <p:nvSpPr>
          <p:cNvPr id="138" name="Rectangle 135"/>
          <p:cNvSpPr>
            <a:spLocks noChangeArrowheads="1"/>
          </p:cNvSpPr>
          <p:nvPr/>
        </p:nvSpPr>
        <p:spPr bwMode="auto">
          <a:xfrm>
            <a:off x="5883874" y="1722439"/>
            <a:ext cx="176213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Kay</a:t>
            </a:r>
            <a:endParaRPr lang="en-US" altLang="en-US" sz="2400" dirty="0"/>
          </a:p>
        </p:txBody>
      </p:sp>
      <p:sp>
        <p:nvSpPr>
          <p:cNvPr id="139" name="Rectangle 136"/>
          <p:cNvSpPr>
            <a:spLocks noChangeArrowheads="1"/>
          </p:cNvSpPr>
          <p:nvPr/>
        </p:nvSpPr>
        <p:spPr bwMode="auto">
          <a:xfrm>
            <a:off x="4944074" y="2738439"/>
            <a:ext cx="4540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Kingfisher</a:t>
            </a:r>
            <a:endParaRPr lang="en-US" altLang="en-US" sz="2400"/>
          </a:p>
        </p:txBody>
      </p:sp>
      <p:sp>
        <p:nvSpPr>
          <p:cNvPr id="140" name="Rectangle 137"/>
          <p:cNvSpPr>
            <a:spLocks noChangeArrowheads="1"/>
          </p:cNvSpPr>
          <p:nvPr/>
        </p:nvSpPr>
        <p:spPr bwMode="auto">
          <a:xfrm>
            <a:off x="3988399" y="4027489"/>
            <a:ext cx="277813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Kiowa</a:t>
            </a:r>
            <a:endParaRPr lang="en-US" altLang="en-US" sz="2400"/>
          </a:p>
        </p:txBody>
      </p:sp>
      <p:sp>
        <p:nvSpPr>
          <p:cNvPr id="141" name="Rectangle 138"/>
          <p:cNvSpPr>
            <a:spLocks noChangeArrowheads="1"/>
          </p:cNvSpPr>
          <p:nvPr/>
        </p:nvSpPr>
        <p:spPr bwMode="auto">
          <a:xfrm>
            <a:off x="7628537" y="4011614"/>
            <a:ext cx="3397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Latimer</a:t>
            </a:r>
            <a:endParaRPr lang="en-US" altLang="en-US" sz="2400"/>
          </a:p>
        </p:txBody>
      </p:sp>
      <p:sp>
        <p:nvSpPr>
          <p:cNvPr id="142" name="Rectangle 139"/>
          <p:cNvSpPr>
            <a:spLocks noChangeArrowheads="1"/>
          </p:cNvSpPr>
          <p:nvPr/>
        </p:nvSpPr>
        <p:spPr bwMode="auto">
          <a:xfrm>
            <a:off x="6020398" y="3025775"/>
            <a:ext cx="3238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Lincoln</a:t>
            </a:r>
            <a:endParaRPr lang="en-US" altLang="en-US" sz="2400"/>
          </a:p>
        </p:txBody>
      </p:sp>
      <p:sp>
        <p:nvSpPr>
          <p:cNvPr id="143" name="Rectangle 140"/>
          <p:cNvSpPr>
            <a:spLocks noChangeArrowheads="1"/>
          </p:cNvSpPr>
          <p:nvPr/>
        </p:nvSpPr>
        <p:spPr bwMode="auto">
          <a:xfrm>
            <a:off x="6095012" y="5043489"/>
            <a:ext cx="38417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Marshall</a:t>
            </a:r>
            <a:endParaRPr lang="en-US" altLang="en-US" sz="2400"/>
          </a:p>
        </p:txBody>
      </p:sp>
      <p:sp>
        <p:nvSpPr>
          <p:cNvPr id="144" name="Rectangle 141"/>
          <p:cNvSpPr>
            <a:spLocks noChangeArrowheads="1"/>
          </p:cNvSpPr>
          <p:nvPr/>
        </p:nvSpPr>
        <p:spPr bwMode="auto">
          <a:xfrm>
            <a:off x="7642823" y="2312989"/>
            <a:ext cx="30003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Mayes</a:t>
            </a:r>
            <a:endParaRPr lang="en-US" altLang="en-US" sz="2400"/>
          </a:p>
        </p:txBody>
      </p:sp>
      <p:sp>
        <p:nvSpPr>
          <p:cNvPr id="145" name="Rectangle 142"/>
          <p:cNvSpPr>
            <a:spLocks noChangeArrowheads="1"/>
          </p:cNvSpPr>
          <p:nvPr/>
        </p:nvSpPr>
        <p:spPr bwMode="auto">
          <a:xfrm>
            <a:off x="7976199" y="4967289"/>
            <a:ext cx="4413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Mccurtain</a:t>
            </a:r>
            <a:endParaRPr lang="en-US" altLang="en-US" sz="2400"/>
          </a:p>
        </p:txBody>
      </p:sp>
      <p:sp>
        <p:nvSpPr>
          <p:cNvPr id="146" name="Rectangle 143"/>
          <p:cNvSpPr>
            <a:spLocks noChangeArrowheads="1"/>
          </p:cNvSpPr>
          <p:nvPr/>
        </p:nvSpPr>
        <p:spPr bwMode="auto">
          <a:xfrm>
            <a:off x="7157048" y="3435350"/>
            <a:ext cx="407988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Mcintosh</a:t>
            </a:r>
            <a:endParaRPr lang="en-US" altLang="en-US" sz="2400"/>
          </a:p>
        </p:txBody>
      </p:sp>
      <p:sp>
        <p:nvSpPr>
          <p:cNvPr id="147" name="Rectangle 144"/>
          <p:cNvSpPr>
            <a:spLocks noChangeArrowheads="1"/>
          </p:cNvSpPr>
          <p:nvPr/>
        </p:nvSpPr>
        <p:spPr bwMode="auto">
          <a:xfrm>
            <a:off x="5747348" y="2222500"/>
            <a:ext cx="26670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Noble</a:t>
            </a:r>
            <a:endParaRPr lang="en-US" altLang="en-US" sz="2400"/>
          </a:p>
        </p:txBody>
      </p:sp>
      <p:sp>
        <p:nvSpPr>
          <p:cNvPr id="148" name="Rectangle 145"/>
          <p:cNvSpPr>
            <a:spLocks noChangeArrowheads="1"/>
          </p:cNvSpPr>
          <p:nvPr/>
        </p:nvSpPr>
        <p:spPr bwMode="auto">
          <a:xfrm>
            <a:off x="7207147" y="1670053"/>
            <a:ext cx="34607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Nowata</a:t>
            </a:r>
            <a:endParaRPr lang="en-US" altLang="en-US" sz="2400" dirty="0"/>
          </a:p>
        </p:txBody>
      </p:sp>
      <p:sp>
        <p:nvSpPr>
          <p:cNvPr id="149" name="Rectangle 146"/>
          <p:cNvSpPr>
            <a:spLocks noChangeArrowheads="1"/>
          </p:cNvSpPr>
          <p:nvPr/>
        </p:nvSpPr>
        <p:spPr bwMode="auto">
          <a:xfrm>
            <a:off x="5458423" y="3192464"/>
            <a:ext cx="465138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Oklahoma</a:t>
            </a:r>
            <a:endParaRPr lang="en-US" altLang="en-US" sz="2400"/>
          </a:p>
        </p:txBody>
      </p:sp>
      <p:sp>
        <p:nvSpPr>
          <p:cNvPr id="150" name="Rectangle 147"/>
          <p:cNvSpPr>
            <a:spLocks noChangeArrowheads="1"/>
          </p:cNvSpPr>
          <p:nvPr/>
        </p:nvSpPr>
        <p:spPr bwMode="auto">
          <a:xfrm>
            <a:off x="6383937" y="1979614"/>
            <a:ext cx="301625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Osage</a:t>
            </a:r>
            <a:endParaRPr lang="en-US" altLang="en-US" sz="2400"/>
          </a:p>
        </p:txBody>
      </p:sp>
      <p:sp>
        <p:nvSpPr>
          <p:cNvPr id="151" name="Rectangle 148"/>
          <p:cNvSpPr>
            <a:spLocks noChangeArrowheads="1"/>
          </p:cNvSpPr>
          <p:nvPr/>
        </p:nvSpPr>
        <p:spPr bwMode="auto">
          <a:xfrm>
            <a:off x="7993660" y="1667669"/>
            <a:ext cx="32385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Ottawa</a:t>
            </a:r>
            <a:endParaRPr lang="en-US" altLang="en-US" sz="2400" dirty="0"/>
          </a:p>
        </p:txBody>
      </p:sp>
      <p:sp>
        <p:nvSpPr>
          <p:cNvPr id="152" name="Rectangle 149"/>
          <p:cNvSpPr>
            <a:spLocks noChangeArrowheads="1"/>
          </p:cNvSpPr>
          <p:nvPr/>
        </p:nvSpPr>
        <p:spPr bwMode="auto">
          <a:xfrm>
            <a:off x="6142792" y="2280637"/>
            <a:ext cx="373500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Pawnee</a:t>
            </a:r>
            <a:endParaRPr lang="en-US" altLang="en-US" sz="2400" dirty="0"/>
          </a:p>
        </p:txBody>
      </p:sp>
      <p:sp>
        <p:nvSpPr>
          <p:cNvPr id="153" name="Rectangle 150"/>
          <p:cNvSpPr>
            <a:spLocks noChangeArrowheads="1"/>
          </p:cNvSpPr>
          <p:nvPr/>
        </p:nvSpPr>
        <p:spPr bwMode="auto">
          <a:xfrm>
            <a:off x="5944199" y="2555875"/>
            <a:ext cx="290513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Payne</a:t>
            </a:r>
            <a:endParaRPr lang="en-US" altLang="en-US" sz="2400" dirty="0"/>
          </a:p>
        </p:txBody>
      </p:sp>
      <p:sp>
        <p:nvSpPr>
          <p:cNvPr id="154" name="Rectangle 151"/>
          <p:cNvSpPr>
            <a:spLocks noChangeArrowheads="1"/>
          </p:cNvSpPr>
          <p:nvPr/>
        </p:nvSpPr>
        <p:spPr bwMode="auto">
          <a:xfrm>
            <a:off x="6201374" y="4164014"/>
            <a:ext cx="404813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Pontotoc</a:t>
            </a:r>
            <a:endParaRPr lang="en-US" altLang="en-US" sz="2400"/>
          </a:p>
        </p:txBody>
      </p:sp>
      <p:sp>
        <p:nvSpPr>
          <p:cNvPr id="155" name="Rectangle 152"/>
          <p:cNvSpPr>
            <a:spLocks noChangeArrowheads="1"/>
          </p:cNvSpPr>
          <p:nvPr/>
        </p:nvSpPr>
        <p:spPr bwMode="auto">
          <a:xfrm>
            <a:off x="7385649" y="4543425"/>
            <a:ext cx="57467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Pushmataha</a:t>
            </a:r>
            <a:endParaRPr lang="en-US" altLang="en-US" sz="2400"/>
          </a:p>
        </p:txBody>
      </p:sp>
      <p:sp>
        <p:nvSpPr>
          <p:cNvPr id="156" name="Rectangle 153"/>
          <p:cNvSpPr>
            <a:spLocks noChangeArrowheads="1"/>
          </p:cNvSpPr>
          <p:nvPr/>
        </p:nvSpPr>
        <p:spPr bwMode="auto">
          <a:xfrm>
            <a:off x="5034561" y="4467226"/>
            <a:ext cx="437620" cy="12311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Stephens</a:t>
            </a:r>
            <a:endParaRPr lang="en-US" altLang="en-US" sz="2400"/>
          </a:p>
        </p:txBody>
      </p:sp>
      <p:sp>
        <p:nvSpPr>
          <p:cNvPr id="157" name="Rectangle 154"/>
          <p:cNvSpPr>
            <a:spLocks noChangeArrowheads="1"/>
          </p:cNvSpPr>
          <p:nvPr/>
        </p:nvSpPr>
        <p:spPr bwMode="auto">
          <a:xfrm>
            <a:off x="1591274" y="1782764"/>
            <a:ext cx="277813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Texas</a:t>
            </a:r>
            <a:endParaRPr lang="en-US" altLang="en-US" sz="2400"/>
          </a:p>
        </p:txBody>
      </p:sp>
      <p:sp>
        <p:nvSpPr>
          <p:cNvPr id="158" name="Rectangle 155"/>
          <p:cNvSpPr>
            <a:spLocks noChangeArrowheads="1"/>
          </p:cNvSpPr>
          <p:nvPr/>
        </p:nvSpPr>
        <p:spPr bwMode="auto">
          <a:xfrm>
            <a:off x="4063012" y="4587875"/>
            <a:ext cx="327025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Tillman</a:t>
            </a:r>
            <a:endParaRPr lang="en-US" altLang="en-US" sz="2400"/>
          </a:p>
        </p:txBody>
      </p:sp>
      <p:sp>
        <p:nvSpPr>
          <p:cNvPr id="159" name="Rectangle 156"/>
          <p:cNvSpPr>
            <a:spLocks noChangeArrowheads="1"/>
          </p:cNvSpPr>
          <p:nvPr/>
        </p:nvSpPr>
        <p:spPr bwMode="auto">
          <a:xfrm>
            <a:off x="6869711" y="1827214"/>
            <a:ext cx="539750" cy="12223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Washington</a:t>
            </a:r>
            <a:endParaRPr lang="en-US" altLang="en-US" sz="2400"/>
          </a:p>
        </p:txBody>
      </p:sp>
      <p:sp>
        <p:nvSpPr>
          <p:cNvPr id="160" name="Rectangle 157"/>
          <p:cNvSpPr>
            <a:spLocks noChangeArrowheads="1"/>
          </p:cNvSpPr>
          <p:nvPr/>
        </p:nvSpPr>
        <p:spPr bwMode="auto">
          <a:xfrm>
            <a:off x="3956648" y="3511550"/>
            <a:ext cx="368300" cy="1222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" panose="020B0604020202020204" pitchFamily="34" charset="0"/>
              </a:rPr>
              <a:t>Washita</a:t>
            </a:r>
            <a:endParaRPr lang="en-US" altLang="en-US" sz="2400"/>
          </a:p>
        </p:txBody>
      </p:sp>
      <p:sp>
        <p:nvSpPr>
          <p:cNvPr id="161" name="Rectangle 158"/>
          <p:cNvSpPr>
            <a:spLocks noChangeArrowheads="1"/>
          </p:cNvSpPr>
          <p:nvPr/>
        </p:nvSpPr>
        <p:spPr bwMode="auto">
          <a:xfrm>
            <a:off x="-615352" y="-457200"/>
            <a:ext cx="10059988" cy="777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85633F6A-FA38-4175-9EDA-C76BBB79FC69}"/>
                  </a:ext>
                </a:extLst>
              </p14:cNvPr>
              <p14:cNvContentPartPr/>
              <p14:nvPr/>
            </p14:nvContentPartPr>
            <p14:xfrm>
              <a:off x="284442" y="1532908"/>
              <a:ext cx="360" cy="58860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85633F6A-FA38-4175-9EDA-C76BBB79FC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6442" y="1514908"/>
                <a:ext cx="36000" cy="6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45B46FE4-8ACF-5DB9-A2AA-453DA93117D3}"/>
                  </a:ext>
                </a:extLst>
              </p14:cNvPr>
              <p14:cNvContentPartPr/>
              <p14:nvPr/>
            </p14:nvContentPartPr>
            <p14:xfrm>
              <a:off x="268962" y="1537588"/>
              <a:ext cx="8064360" cy="36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45B46FE4-8ACF-5DB9-A2AA-453DA93117D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0962" y="1519948"/>
                <a:ext cx="8100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AC50AF1B-933B-A190-72DB-11A95DD7068D}"/>
                  </a:ext>
                </a:extLst>
              </p14:cNvPr>
              <p14:cNvContentPartPr/>
              <p14:nvPr/>
            </p14:nvContentPartPr>
            <p14:xfrm>
              <a:off x="277962" y="2125108"/>
              <a:ext cx="2865960" cy="360"/>
            </p14:xfrm>
          </p:contentPart>
        </mc:Choice>
        <mc:Fallback xmlns=""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AC50AF1B-933B-A190-72DB-11A95DD7068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9962" y="2107468"/>
                <a:ext cx="29016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A8F59802-E690-50DE-3BED-814994B0256A}"/>
                  </a:ext>
                </a:extLst>
              </p14:cNvPr>
              <p14:cNvContentPartPr/>
              <p14:nvPr/>
            </p14:nvContentPartPr>
            <p14:xfrm>
              <a:off x="3138522" y="2142388"/>
              <a:ext cx="360" cy="2264040"/>
            </p14:xfrm>
          </p:contentPart>
        </mc:Choice>
        <mc:Fallback xmlns=""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A8F59802-E690-50DE-3BED-814994B0256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20882" y="2124388"/>
                <a:ext cx="36000" cy="229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EE52D0E4-C151-59A1-D05E-8D44F8BECE76}"/>
                  </a:ext>
                </a:extLst>
              </p14:cNvPr>
              <p14:cNvContentPartPr/>
              <p14:nvPr/>
            </p14:nvContentPartPr>
            <p14:xfrm>
              <a:off x="8495322" y="3434788"/>
              <a:ext cx="37080" cy="2096640"/>
            </p14:xfrm>
          </p:contentPart>
        </mc:Choice>
        <mc:Fallback xmlns=""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EE52D0E4-C151-59A1-D05E-8D44F8BECE7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77322" y="3416788"/>
                <a:ext cx="72720" cy="21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60C62259-E398-0355-EFEA-32039AF70084}"/>
                  </a:ext>
                </a:extLst>
              </p14:cNvPr>
              <p14:cNvContentPartPr/>
              <p14:nvPr/>
            </p14:nvContentPartPr>
            <p14:xfrm>
              <a:off x="8423682" y="2513188"/>
              <a:ext cx="131760" cy="935640"/>
            </p14:xfrm>
          </p:contentPart>
        </mc:Choice>
        <mc:Fallback xmlns=""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60C62259-E398-0355-EFEA-32039AF7008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406042" y="2495188"/>
                <a:ext cx="167400" cy="9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C8EE17C7-9312-AE03-B8EC-D496698B8DD3}"/>
                  </a:ext>
                </a:extLst>
              </p14:cNvPr>
              <p14:cNvContentPartPr/>
              <p14:nvPr/>
            </p14:nvContentPartPr>
            <p14:xfrm>
              <a:off x="8355642" y="1550548"/>
              <a:ext cx="360" cy="61272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C8EE17C7-9312-AE03-B8EC-D496698B8DD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337642" y="1532908"/>
                <a:ext cx="36000" cy="64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07779846-57AB-0735-8A68-E446E75D4771}"/>
                  </a:ext>
                </a:extLst>
              </p14:cNvPr>
              <p14:cNvContentPartPr/>
              <p14:nvPr/>
            </p14:nvContentPartPr>
            <p14:xfrm>
              <a:off x="8367162" y="2146348"/>
              <a:ext cx="45000" cy="36468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07779846-57AB-0735-8A68-E446E75D477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349522" y="2128708"/>
                <a:ext cx="80640" cy="4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57531C85-4859-70EE-DD36-2C288C8E8D6C}"/>
                  </a:ext>
                </a:extLst>
              </p14:cNvPr>
              <p14:cNvContentPartPr/>
              <p14:nvPr/>
            </p14:nvContentPartPr>
            <p14:xfrm>
              <a:off x="5000442" y="1568908"/>
              <a:ext cx="360" cy="943920"/>
            </p14:xfrm>
          </p:contentPart>
        </mc:Choice>
        <mc:Fallback xmlns=""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57531C85-4859-70EE-DD36-2C288C8E8D6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982442" y="1550908"/>
                <a:ext cx="36000" cy="97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22ED4EA9-BC12-2D19-37FF-C41A349D51FD}"/>
                  </a:ext>
                </a:extLst>
              </p14:cNvPr>
              <p14:cNvContentPartPr/>
              <p14:nvPr/>
            </p14:nvContentPartPr>
            <p14:xfrm>
              <a:off x="4483842" y="2554948"/>
              <a:ext cx="360" cy="38448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22ED4EA9-BC12-2D19-37FF-C41A349D51F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66202" y="2536948"/>
                <a:ext cx="36000" cy="42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9D50266A-049B-20D2-3A82-9A8989D7F388}"/>
                  </a:ext>
                </a:extLst>
              </p14:cNvPr>
              <p14:cNvContentPartPr/>
              <p14:nvPr/>
            </p14:nvContentPartPr>
            <p14:xfrm>
              <a:off x="3772482" y="2958148"/>
              <a:ext cx="360" cy="388440"/>
            </p14:xfrm>
          </p:contentPart>
        </mc:Choice>
        <mc:Fallback xmlns=""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9D50266A-049B-20D2-3A82-9A8989D7F38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754482" y="2940148"/>
                <a:ext cx="36000" cy="42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804CC5A5-0D29-5F93-EBFE-C7731895E287}"/>
                  </a:ext>
                </a:extLst>
              </p14:cNvPr>
              <p14:cNvContentPartPr/>
              <p14:nvPr/>
            </p14:nvContentPartPr>
            <p14:xfrm>
              <a:off x="4470522" y="2518228"/>
              <a:ext cx="514080" cy="36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804CC5A5-0D29-5F93-EBFE-C7731895E28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52522" y="2500228"/>
                <a:ext cx="54972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F920C2CA-F806-E4DE-F6EA-F238CC1557E8}"/>
                  </a:ext>
                </a:extLst>
              </p14:cNvPr>
              <p14:cNvContentPartPr/>
              <p14:nvPr/>
            </p14:nvContentPartPr>
            <p14:xfrm>
              <a:off x="3793002" y="2941588"/>
              <a:ext cx="698400" cy="360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F920C2CA-F806-E4DE-F6EA-F238CC1557E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775362" y="2923948"/>
                <a:ext cx="7340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3417C6AD-887A-56F7-D6CD-2499F8B8BFBB}"/>
                  </a:ext>
                </a:extLst>
              </p14:cNvPr>
              <p14:cNvContentPartPr/>
              <p14:nvPr/>
            </p14:nvContentPartPr>
            <p14:xfrm>
              <a:off x="3557202" y="3303388"/>
              <a:ext cx="199440" cy="360"/>
            </p14:xfrm>
          </p:contentPart>
        </mc:Choice>
        <mc:Fallback xmlns=""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3417C6AD-887A-56F7-D6CD-2499F8B8BFBB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39202" y="3285388"/>
                <a:ext cx="23508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9D089CE9-8F47-6942-0C7D-9FC5CEFD1AA8}"/>
                  </a:ext>
                </a:extLst>
              </p14:cNvPr>
              <p14:cNvContentPartPr/>
              <p14:nvPr/>
            </p14:nvContentPartPr>
            <p14:xfrm>
              <a:off x="3179922" y="3397708"/>
              <a:ext cx="379440" cy="360"/>
            </p14:xfrm>
          </p:contentPart>
        </mc:Choice>
        <mc:Fallback xmlns=""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9D089CE9-8F47-6942-0C7D-9FC5CEFD1AA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161922" y="3379708"/>
                <a:ext cx="41508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5870D542-7E89-9A95-A33B-B17DED48E011}"/>
                  </a:ext>
                </a:extLst>
              </p14:cNvPr>
              <p14:cNvContentPartPr/>
              <p14:nvPr/>
            </p14:nvContentPartPr>
            <p14:xfrm>
              <a:off x="3559002" y="3343708"/>
              <a:ext cx="360" cy="70560"/>
            </p14:xfrm>
          </p:contentPart>
        </mc:Choice>
        <mc:Fallback xmlns=""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5870D542-7E89-9A95-A33B-B17DED48E011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541002" y="3326068"/>
                <a:ext cx="3600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3DD10D49-7C46-CA46-F9F2-32777C1EC8FB}"/>
                  </a:ext>
                </a:extLst>
              </p14:cNvPr>
              <p14:cNvContentPartPr/>
              <p14:nvPr/>
            </p14:nvContentPartPr>
            <p14:xfrm>
              <a:off x="5929962" y="2797948"/>
              <a:ext cx="360" cy="259200"/>
            </p14:xfrm>
          </p:contentPart>
        </mc:Choice>
        <mc:Fallback xmlns=""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3DD10D49-7C46-CA46-F9F2-32777C1EC8F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911962" y="2779948"/>
                <a:ext cx="3600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916A8069-240E-40D3-CAF9-4102549EE5FF}"/>
                  </a:ext>
                </a:extLst>
              </p14:cNvPr>
              <p14:cNvContentPartPr/>
              <p14:nvPr/>
            </p14:nvContentPartPr>
            <p14:xfrm>
              <a:off x="4999362" y="3477988"/>
              <a:ext cx="360" cy="806760"/>
            </p14:xfrm>
          </p:contentPart>
        </mc:Choice>
        <mc:Fallback xmlns=""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916A8069-240E-40D3-CAF9-4102549EE5F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981362" y="3460348"/>
                <a:ext cx="36000" cy="84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AE77FFD2-25EE-204D-8F22-EF145DD465EC}"/>
                  </a:ext>
                </a:extLst>
              </p14:cNvPr>
              <p14:cNvContentPartPr/>
              <p14:nvPr/>
            </p14:nvContentPartPr>
            <p14:xfrm>
              <a:off x="4953642" y="4285108"/>
              <a:ext cx="360" cy="193320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AE77FFD2-25EE-204D-8F22-EF145DD465EC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936002" y="4267108"/>
                <a:ext cx="3600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25B60226-BDAE-A85D-E6ED-3223337BBD19}"/>
                  </a:ext>
                </a:extLst>
              </p14:cNvPr>
              <p14:cNvContentPartPr/>
              <p14:nvPr/>
            </p14:nvContentPartPr>
            <p14:xfrm>
              <a:off x="3173442" y="4408948"/>
              <a:ext cx="743760" cy="290160"/>
            </p14:xfrm>
          </p:contentPart>
        </mc:Choice>
        <mc:Fallback xmlns=""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25B60226-BDAE-A85D-E6ED-3223337BBD1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155802" y="4391308"/>
                <a:ext cx="779400" cy="3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886146B5-2AC7-DF50-68F0-997F0387B4A1}"/>
                  </a:ext>
                </a:extLst>
              </p14:cNvPr>
              <p14:cNvContentPartPr/>
              <p14:nvPr/>
            </p14:nvContentPartPr>
            <p14:xfrm>
              <a:off x="3926562" y="4706308"/>
              <a:ext cx="1002960" cy="271800"/>
            </p14:xfrm>
          </p:contentPart>
        </mc:Choice>
        <mc:Fallback xmlns="">
          <p:pic>
            <p:nvPicPr>
              <p:cNvPr id="183" name="Ink 182">
                <a:extLst>
                  <a:ext uri="{FF2B5EF4-FFF2-40B4-BE49-F238E27FC236}">
                    <a16:creationId xmlns:a16="http://schemas.microsoft.com/office/drawing/2014/main" id="{886146B5-2AC7-DF50-68F0-997F0387B4A1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908562" y="4688668"/>
                <a:ext cx="1038600" cy="30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1B87D52C-48EF-8DA9-8155-640D974505B5}"/>
                  </a:ext>
                </a:extLst>
              </p14:cNvPr>
              <p14:cNvContentPartPr/>
              <p14:nvPr/>
            </p14:nvContentPartPr>
            <p14:xfrm>
              <a:off x="5019882" y="2518948"/>
              <a:ext cx="689400" cy="36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1B87D52C-48EF-8DA9-8155-640D974505B5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002242" y="2501308"/>
                <a:ext cx="7250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E22C373C-F0F1-F9C0-FBE1-4C12056C8992}"/>
                  </a:ext>
                </a:extLst>
              </p14:cNvPr>
              <p14:cNvContentPartPr/>
              <p14:nvPr/>
            </p14:nvContentPartPr>
            <p14:xfrm>
              <a:off x="5719362" y="2518948"/>
              <a:ext cx="360" cy="3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E22C373C-F0F1-F9C0-FBE1-4C12056C8992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701362" y="2501308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CA6BE1B6-3D99-AE61-FC50-1829906F9E79}"/>
                  </a:ext>
                </a:extLst>
              </p14:cNvPr>
              <p14:cNvContentPartPr/>
              <p14:nvPr/>
            </p14:nvContentPartPr>
            <p14:xfrm>
              <a:off x="5719362" y="2518948"/>
              <a:ext cx="360" cy="360"/>
            </p14:xfrm>
          </p:contentPart>
        </mc:Choice>
        <mc:Fallback xmlns=""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CA6BE1B6-3D99-AE61-FC50-1829906F9E7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701362" y="2501308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87" name="Ink 186">
                <a:extLst>
                  <a:ext uri="{FF2B5EF4-FFF2-40B4-BE49-F238E27FC236}">
                    <a16:creationId xmlns:a16="http://schemas.microsoft.com/office/drawing/2014/main" id="{3AB03BEA-A022-751B-E4DB-CA7DF529822E}"/>
                  </a:ext>
                </a:extLst>
              </p14:cNvPr>
              <p14:cNvContentPartPr/>
              <p14:nvPr/>
            </p14:nvContentPartPr>
            <p14:xfrm>
              <a:off x="5710362" y="2518948"/>
              <a:ext cx="8280" cy="360"/>
            </p14:xfrm>
          </p:contentPart>
        </mc:Choice>
        <mc:Fallback xmlns="">
          <p:pic>
            <p:nvPicPr>
              <p:cNvPr id="187" name="Ink 186">
                <a:extLst>
                  <a:ext uri="{FF2B5EF4-FFF2-40B4-BE49-F238E27FC236}">
                    <a16:creationId xmlns:a16="http://schemas.microsoft.com/office/drawing/2014/main" id="{3AB03BEA-A022-751B-E4DB-CA7DF529822E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692722" y="2501308"/>
                <a:ext cx="4392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4081FE28-BF2C-9D4C-2130-45BB099902E2}"/>
                  </a:ext>
                </a:extLst>
              </p14:cNvPr>
              <p14:cNvContentPartPr/>
              <p14:nvPr/>
            </p14:nvContentPartPr>
            <p14:xfrm>
              <a:off x="5728362" y="2563588"/>
              <a:ext cx="19080" cy="175680"/>
            </p14:xfrm>
          </p:contentPart>
        </mc:Choice>
        <mc:Fallback xmlns=""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4081FE28-BF2C-9D4C-2130-45BB099902E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710362" y="2545948"/>
                <a:ext cx="5472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B209BFDF-514C-1765-E7EF-7C891622FB48}"/>
                  </a:ext>
                </a:extLst>
              </p14:cNvPr>
              <p14:cNvContentPartPr/>
              <p14:nvPr/>
            </p14:nvContentPartPr>
            <p14:xfrm>
              <a:off x="5746362" y="2751868"/>
              <a:ext cx="176400" cy="29160"/>
            </p14:xfrm>
          </p:contentPart>
        </mc:Choice>
        <mc:Fallback xmlns=""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B209BFDF-514C-1765-E7EF-7C891622FB48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5728722" y="2733868"/>
                <a:ext cx="212040" cy="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90" name="Ink 189">
                <a:extLst>
                  <a:ext uri="{FF2B5EF4-FFF2-40B4-BE49-F238E27FC236}">
                    <a16:creationId xmlns:a16="http://schemas.microsoft.com/office/drawing/2014/main" id="{56766081-B06D-16BB-6702-D9FE7CDAED65}"/>
                  </a:ext>
                </a:extLst>
              </p14:cNvPr>
              <p14:cNvContentPartPr/>
              <p14:nvPr/>
            </p14:nvContentPartPr>
            <p14:xfrm>
              <a:off x="5406522" y="3039508"/>
              <a:ext cx="528480" cy="360"/>
            </p14:xfrm>
          </p:contentPart>
        </mc:Choice>
        <mc:Fallback xmlns="">
          <p:pic>
            <p:nvPicPr>
              <p:cNvPr id="190" name="Ink 189">
                <a:extLst>
                  <a:ext uri="{FF2B5EF4-FFF2-40B4-BE49-F238E27FC236}">
                    <a16:creationId xmlns:a16="http://schemas.microsoft.com/office/drawing/2014/main" id="{56766081-B06D-16BB-6702-D9FE7CDAED65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5388522" y="3021868"/>
                <a:ext cx="56412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76DD79D5-33EA-4B24-D6A7-45A7D030FA6A}"/>
                  </a:ext>
                </a:extLst>
              </p14:cNvPr>
              <p14:cNvContentPartPr/>
              <p14:nvPr/>
            </p14:nvContentPartPr>
            <p14:xfrm>
              <a:off x="5019882" y="3477988"/>
              <a:ext cx="385920" cy="73800"/>
            </p14:xfrm>
          </p:contentPart>
        </mc:Choice>
        <mc:Fallback xmlns=""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76DD79D5-33EA-4B24-D6A7-45A7D030FA6A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5002242" y="3460348"/>
                <a:ext cx="42156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4A6891B9-4F16-3FFC-42FA-19BB2A407A61}"/>
                  </a:ext>
                </a:extLst>
              </p14:cNvPr>
              <p14:cNvContentPartPr/>
              <p14:nvPr/>
            </p14:nvContentPartPr>
            <p14:xfrm>
              <a:off x="5392842" y="3056788"/>
              <a:ext cx="360" cy="444960"/>
            </p14:xfrm>
          </p:contentPart>
        </mc:Choice>
        <mc:Fallback xmlns=""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4A6891B9-4F16-3FFC-42FA-19BB2A407A61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5375202" y="3038788"/>
                <a:ext cx="36000" cy="48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41A93A87-F738-08DB-BCC8-67A655CE4E31}"/>
                  </a:ext>
                </a:extLst>
              </p14:cNvPr>
              <p14:cNvContentPartPr/>
              <p14:nvPr/>
            </p14:nvContentPartPr>
            <p14:xfrm>
              <a:off x="4456122" y="4482388"/>
              <a:ext cx="483840" cy="135360"/>
            </p14:xfrm>
          </p:contentPart>
        </mc:Choice>
        <mc:Fallback xmlns=""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41A93A87-F738-08DB-BCC8-67A655CE4E31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438482" y="4464388"/>
                <a:ext cx="51948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98" name="Ink 197">
                <a:extLst>
                  <a:ext uri="{FF2B5EF4-FFF2-40B4-BE49-F238E27FC236}">
                    <a16:creationId xmlns:a16="http://schemas.microsoft.com/office/drawing/2014/main" id="{D3D428E3-E6D8-6E12-3739-D0923C38ECCF}"/>
                  </a:ext>
                </a:extLst>
              </p14:cNvPr>
              <p14:cNvContentPartPr/>
              <p14:nvPr/>
            </p14:nvContentPartPr>
            <p14:xfrm>
              <a:off x="4503282" y="4736908"/>
              <a:ext cx="360" cy="194040"/>
            </p14:xfrm>
          </p:contentPart>
        </mc:Choice>
        <mc:Fallback xmlns="">
          <p:pic>
            <p:nvPicPr>
              <p:cNvPr id="198" name="Ink 197">
                <a:extLst>
                  <a:ext uri="{FF2B5EF4-FFF2-40B4-BE49-F238E27FC236}">
                    <a16:creationId xmlns:a16="http://schemas.microsoft.com/office/drawing/2014/main" id="{D3D428E3-E6D8-6E12-3739-D0923C38ECCF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485642" y="4718908"/>
                <a:ext cx="3600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5F0343F7-6B92-B84C-97D2-D99C5EA180CF}"/>
                  </a:ext>
                </a:extLst>
              </p14:cNvPr>
              <p14:cNvContentPartPr/>
              <p14:nvPr/>
            </p14:nvContentPartPr>
            <p14:xfrm>
              <a:off x="4446042" y="4634668"/>
              <a:ext cx="61200" cy="131040"/>
            </p14:xfrm>
          </p:contentPart>
        </mc:Choice>
        <mc:Fallback xmlns=""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5F0343F7-6B92-B84C-97D2-D99C5EA180C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428402" y="4617028"/>
                <a:ext cx="96840" cy="16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153C931A-F669-0772-DEB1-8027F638AD9B}"/>
                  </a:ext>
                </a:extLst>
              </p14:cNvPr>
              <p14:cNvContentPartPr/>
              <p14:nvPr/>
            </p14:nvContentPartPr>
            <p14:xfrm>
              <a:off x="5943282" y="2785708"/>
              <a:ext cx="451800" cy="8280"/>
            </p14:xfrm>
          </p:contentPart>
        </mc:Choice>
        <mc:Fallback xmlns=""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153C931A-F669-0772-DEB1-8027F638AD9B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5925642" y="2768068"/>
                <a:ext cx="487440" cy="4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05F1F1E7-92D9-EB60-4202-AA85948A6F10}"/>
                  </a:ext>
                </a:extLst>
              </p14:cNvPr>
              <p14:cNvContentPartPr/>
              <p14:nvPr/>
            </p14:nvContentPartPr>
            <p14:xfrm>
              <a:off x="4975602" y="4273948"/>
              <a:ext cx="498960" cy="9000"/>
            </p14:xfrm>
          </p:contentPart>
        </mc:Choice>
        <mc:Fallback xmlns=""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05F1F1E7-92D9-EB60-4202-AA85948A6F10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4957962" y="4255948"/>
                <a:ext cx="53460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23410029-0803-72F7-DE26-CAA8333C0BFD}"/>
                  </a:ext>
                </a:extLst>
              </p14:cNvPr>
              <p14:cNvContentPartPr/>
              <p14:nvPr/>
            </p14:nvContentPartPr>
            <p14:xfrm>
              <a:off x="5504442" y="4484908"/>
              <a:ext cx="196200" cy="360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23410029-0803-72F7-DE26-CAA8333C0BFD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5486802" y="4467268"/>
                <a:ext cx="23184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7C44C0CC-CDB7-65D6-C59F-B6961D50604C}"/>
                  </a:ext>
                </a:extLst>
              </p14:cNvPr>
              <p14:cNvContentPartPr/>
              <p14:nvPr/>
            </p14:nvContentPartPr>
            <p14:xfrm>
              <a:off x="6167922" y="4487068"/>
              <a:ext cx="321480" cy="6120"/>
            </p14:xfrm>
          </p:contentPart>
        </mc:Choice>
        <mc:Fallback xmlns=""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7C44C0CC-CDB7-65D6-C59F-B6961D50604C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6149922" y="4469068"/>
                <a:ext cx="35712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9D8F0525-0F4C-CD70-17E1-D45626FF4689}"/>
                  </a:ext>
                </a:extLst>
              </p14:cNvPr>
              <p14:cNvContentPartPr/>
              <p14:nvPr/>
            </p14:nvContentPartPr>
            <p14:xfrm>
              <a:off x="6429282" y="2778868"/>
              <a:ext cx="360" cy="408240"/>
            </p14:xfrm>
          </p:contentPart>
        </mc:Choice>
        <mc:Fallback xmlns=""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9D8F0525-0F4C-CD70-17E1-D45626FF4689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6411282" y="2761228"/>
                <a:ext cx="36000" cy="44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206" name="Ink 205">
                <a:extLst>
                  <a:ext uri="{FF2B5EF4-FFF2-40B4-BE49-F238E27FC236}">
                    <a16:creationId xmlns:a16="http://schemas.microsoft.com/office/drawing/2014/main" id="{0FEC96C9-5F3A-37AB-2769-29A0A315AF40}"/>
                  </a:ext>
                </a:extLst>
              </p14:cNvPr>
              <p14:cNvContentPartPr/>
              <p14:nvPr/>
            </p14:nvContentPartPr>
            <p14:xfrm>
              <a:off x="6436482" y="3160468"/>
              <a:ext cx="392400" cy="360"/>
            </p14:xfrm>
          </p:contentPart>
        </mc:Choice>
        <mc:Fallback xmlns="">
          <p:pic>
            <p:nvPicPr>
              <p:cNvPr id="206" name="Ink 205">
                <a:extLst>
                  <a:ext uri="{FF2B5EF4-FFF2-40B4-BE49-F238E27FC236}">
                    <a16:creationId xmlns:a16="http://schemas.microsoft.com/office/drawing/2014/main" id="{0FEC96C9-5F3A-37AB-2769-29A0A315AF40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6418482" y="3142828"/>
                <a:ext cx="4280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207" name="Ink 206">
                <a:extLst>
                  <a:ext uri="{FF2B5EF4-FFF2-40B4-BE49-F238E27FC236}">
                    <a16:creationId xmlns:a16="http://schemas.microsoft.com/office/drawing/2014/main" id="{6FFAC6AC-1788-D0CC-59C9-4ADEFBFC9D32}"/>
                  </a:ext>
                </a:extLst>
              </p14:cNvPr>
              <p14:cNvContentPartPr/>
              <p14:nvPr/>
            </p14:nvContentPartPr>
            <p14:xfrm>
              <a:off x="6615762" y="4180708"/>
              <a:ext cx="314280" cy="360"/>
            </p14:xfrm>
          </p:contentPart>
        </mc:Choice>
        <mc:Fallback xmlns="">
          <p:pic>
            <p:nvPicPr>
              <p:cNvPr id="207" name="Ink 206">
                <a:extLst>
                  <a:ext uri="{FF2B5EF4-FFF2-40B4-BE49-F238E27FC236}">
                    <a16:creationId xmlns:a16="http://schemas.microsoft.com/office/drawing/2014/main" id="{6FFAC6AC-1788-D0CC-59C9-4ADEFBFC9D32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6598122" y="4162708"/>
                <a:ext cx="34992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2BC88B65-8E26-418E-9C7E-533E75C6B834}"/>
                  </a:ext>
                </a:extLst>
              </p14:cNvPr>
              <p14:cNvContentPartPr/>
              <p14:nvPr/>
            </p14:nvContentPartPr>
            <p14:xfrm>
              <a:off x="6831042" y="3173068"/>
              <a:ext cx="118440" cy="262800"/>
            </p14:xfrm>
          </p:contentPart>
        </mc:Choice>
        <mc:Fallback xmlns=""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2BC88B65-8E26-418E-9C7E-533E75C6B834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6813402" y="3155428"/>
                <a:ext cx="154080" cy="29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D02D1CE0-D021-759C-7C0F-E8C34C14E453}"/>
                  </a:ext>
                </a:extLst>
              </p14:cNvPr>
              <p14:cNvContentPartPr/>
              <p14:nvPr/>
            </p14:nvContentPartPr>
            <p14:xfrm>
              <a:off x="6509562" y="4186108"/>
              <a:ext cx="124560" cy="320040"/>
            </p14:xfrm>
          </p:contentPart>
        </mc:Choice>
        <mc:Fallback xmlns=""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D02D1CE0-D021-759C-7C0F-E8C34C14E453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491922" y="4168468"/>
                <a:ext cx="160200" cy="35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0EB4707A-BD24-0F0E-1339-7E72C49D3CD1}"/>
                  </a:ext>
                </a:extLst>
              </p14:cNvPr>
              <p14:cNvContentPartPr/>
              <p14:nvPr/>
            </p14:nvContentPartPr>
            <p14:xfrm>
              <a:off x="6093762" y="4545028"/>
              <a:ext cx="74160" cy="158040"/>
            </p14:xfrm>
          </p:contentPart>
        </mc:Choice>
        <mc:Fallback xmlns=""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0EB4707A-BD24-0F0E-1339-7E72C49D3CD1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6076122" y="4527028"/>
                <a:ext cx="10980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7">
            <p14:nvContentPartPr>
              <p14:cNvPr id="212" name="Ink 211">
                <a:extLst>
                  <a:ext uri="{FF2B5EF4-FFF2-40B4-BE49-F238E27FC236}">
                    <a16:creationId xmlns:a16="http://schemas.microsoft.com/office/drawing/2014/main" id="{70EC1644-D517-FC9C-DC1D-333C3B5BBA85}"/>
                  </a:ext>
                </a:extLst>
              </p14:cNvPr>
              <p14:cNvContentPartPr/>
              <p14:nvPr/>
            </p14:nvContentPartPr>
            <p14:xfrm>
              <a:off x="5719362" y="4536028"/>
              <a:ext cx="7200" cy="65160"/>
            </p14:xfrm>
          </p:contentPart>
        </mc:Choice>
        <mc:Fallback xmlns="">
          <p:pic>
            <p:nvPicPr>
              <p:cNvPr id="212" name="Ink 211">
                <a:extLst>
                  <a:ext uri="{FF2B5EF4-FFF2-40B4-BE49-F238E27FC236}">
                    <a16:creationId xmlns:a16="http://schemas.microsoft.com/office/drawing/2014/main" id="{70EC1644-D517-FC9C-DC1D-333C3B5BBA85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5701362" y="4518388"/>
                <a:ext cx="4284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B8B2B334-9908-B84F-14CE-E409EB5B3C1E}"/>
                  </a:ext>
                </a:extLst>
              </p14:cNvPr>
              <p14:cNvContentPartPr/>
              <p14:nvPr/>
            </p14:nvContentPartPr>
            <p14:xfrm>
              <a:off x="5755362" y="4625308"/>
              <a:ext cx="337320" cy="84240"/>
            </p14:xfrm>
          </p:contentPart>
        </mc:Choice>
        <mc:Fallback xmlns=""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B8B2B334-9908-B84F-14CE-E409EB5B3C1E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5737362" y="4607668"/>
                <a:ext cx="37296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1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30A7B077-1FA5-C48D-EA1F-655CE2B673C8}"/>
                  </a:ext>
                </a:extLst>
              </p14:cNvPr>
              <p14:cNvContentPartPr/>
              <p14:nvPr/>
            </p14:nvContentPartPr>
            <p14:xfrm>
              <a:off x="6938682" y="3763468"/>
              <a:ext cx="87840" cy="378360"/>
            </p14:xfrm>
          </p:contentPart>
        </mc:Choice>
        <mc:Fallback xmlns=""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30A7B077-1FA5-C48D-EA1F-655CE2B673C8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6920682" y="3745828"/>
                <a:ext cx="12348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3">
            <p14:nvContentPartPr>
              <p14:cNvPr id="215" name="Ink 214">
                <a:extLst>
                  <a:ext uri="{FF2B5EF4-FFF2-40B4-BE49-F238E27FC236}">
                    <a16:creationId xmlns:a16="http://schemas.microsoft.com/office/drawing/2014/main" id="{86AE264F-8299-859A-F6AD-B34771F90178}"/>
                  </a:ext>
                </a:extLst>
              </p14:cNvPr>
              <p14:cNvContentPartPr/>
              <p14:nvPr/>
            </p14:nvContentPartPr>
            <p14:xfrm>
              <a:off x="7017522" y="3479068"/>
              <a:ext cx="20160" cy="259200"/>
            </p14:xfrm>
          </p:contentPart>
        </mc:Choice>
        <mc:Fallback xmlns="">
          <p:pic>
            <p:nvPicPr>
              <p:cNvPr id="215" name="Ink 214">
                <a:extLst>
                  <a:ext uri="{FF2B5EF4-FFF2-40B4-BE49-F238E27FC236}">
                    <a16:creationId xmlns:a16="http://schemas.microsoft.com/office/drawing/2014/main" id="{86AE264F-8299-859A-F6AD-B34771F90178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6999882" y="3461428"/>
                <a:ext cx="5580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216" name="Ink 215">
                <a:extLst>
                  <a:ext uri="{FF2B5EF4-FFF2-40B4-BE49-F238E27FC236}">
                    <a16:creationId xmlns:a16="http://schemas.microsoft.com/office/drawing/2014/main" id="{5D991CA1-A721-00C1-6936-A59E0CA7ABEE}"/>
                  </a:ext>
                </a:extLst>
              </p14:cNvPr>
              <p14:cNvContentPartPr/>
              <p14:nvPr/>
            </p14:nvContentPartPr>
            <p14:xfrm>
              <a:off x="6972522" y="3452068"/>
              <a:ext cx="65160" cy="17640"/>
            </p14:xfrm>
          </p:contentPart>
        </mc:Choice>
        <mc:Fallback xmlns="">
          <p:pic>
            <p:nvPicPr>
              <p:cNvPr id="216" name="Ink 215">
                <a:extLst>
                  <a:ext uri="{FF2B5EF4-FFF2-40B4-BE49-F238E27FC236}">
                    <a16:creationId xmlns:a16="http://schemas.microsoft.com/office/drawing/2014/main" id="{5D991CA1-A721-00C1-6936-A59E0CA7ABEE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954882" y="3434068"/>
                <a:ext cx="10080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6A8839B6-A061-93D0-D2B7-45D2FD78D337}"/>
                  </a:ext>
                </a:extLst>
              </p14:cNvPr>
              <p14:cNvContentPartPr/>
              <p14:nvPr/>
            </p14:nvContentPartPr>
            <p14:xfrm>
              <a:off x="4975242" y="4930588"/>
              <a:ext cx="1676160" cy="492480"/>
            </p14:xfrm>
          </p:contentPart>
        </mc:Choice>
        <mc:Fallback xmlns=""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6A8839B6-A061-93D0-D2B7-45D2FD78D337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4957242" y="4912588"/>
                <a:ext cx="1711800" cy="52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9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F8B1403D-45DE-5E30-D36F-004D5DDCD757}"/>
                  </a:ext>
                </a:extLst>
              </p14:cNvPr>
              <p14:cNvContentPartPr/>
              <p14:nvPr/>
            </p14:nvContentPartPr>
            <p14:xfrm>
              <a:off x="6669762" y="5188348"/>
              <a:ext cx="1238040" cy="226440"/>
            </p14:xfrm>
          </p:contentPart>
        </mc:Choice>
        <mc:Fallback xmlns=""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F8B1403D-45DE-5E30-D36F-004D5DDCD757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6651762" y="5170708"/>
                <a:ext cx="127368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1">
            <p14:nvContentPartPr>
              <p14:cNvPr id="219" name="Ink 218">
                <a:extLst>
                  <a:ext uri="{FF2B5EF4-FFF2-40B4-BE49-F238E27FC236}">
                    <a16:creationId xmlns:a16="http://schemas.microsoft.com/office/drawing/2014/main" id="{6374ECD2-B0A7-910D-8CC4-BAEE993C8D77}"/>
                  </a:ext>
                </a:extLst>
              </p14:cNvPr>
              <p14:cNvContentPartPr/>
              <p14:nvPr/>
            </p14:nvContentPartPr>
            <p14:xfrm>
              <a:off x="7933362" y="5217148"/>
              <a:ext cx="549720" cy="296280"/>
            </p14:xfrm>
          </p:contentPart>
        </mc:Choice>
        <mc:Fallback xmlns="">
          <p:pic>
            <p:nvPicPr>
              <p:cNvPr id="219" name="Ink 218">
                <a:extLst>
                  <a:ext uri="{FF2B5EF4-FFF2-40B4-BE49-F238E27FC236}">
                    <a16:creationId xmlns:a16="http://schemas.microsoft.com/office/drawing/2014/main" id="{6374ECD2-B0A7-910D-8CC4-BAEE993C8D77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7915722" y="5199148"/>
                <a:ext cx="58536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3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8AB9D534-EB9A-0F56-9D27-D2FBB2B45C56}"/>
                  </a:ext>
                </a:extLst>
              </p14:cNvPr>
              <p14:cNvContentPartPr/>
              <p14:nvPr/>
            </p14:nvContentPartPr>
            <p14:xfrm>
              <a:off x="7512162" y="4288348"/>
              <a:ext cx="515880" cy="36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8AB9D534-EB9A-0F56-9D27-D2FBB2B45C56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7494162" y="4270708"/>
                <a:ext cx="55152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5">
            <p14:nvContentPartPr>
              <p14:cNvPr id="221" name="Ink 220">
                <a:extLst>
                  <a:ext uri="{FF2B5EF4-FFF2-40B4-BE49-F238E27FC236}">
                    <a16:creationId xmlns:a16="http://schemas.microsoft.com/office/drawing/2014/main" id="{41A3E750-740F-870C-C2D3-F0ADAE79C711}"/>
                  </a:ext>
                </a:extLst>
              </p14:cNvPr>
              <p14:cNvContentPartPr/>
              <p14:nvPr/>
            </p14:nvContentPartPr>
            <p14:xfrm>
              <a:off x="8068002" y="4484548"/>
              <a:ext cx="430920" cy="360"/>
            </p14:xfrm>
          </p:contentPart>
        </mc:Choice>
        <mc:Fallback xmlns="">
          <p:pic>
            <p:nvPicPr>
              <p:cNvPr id="221" name="Ink 220">
                <a:extLst>
                  <a:ext uri="{FF2B5EF4-FFF2-40B4-BE49-F238E27FC236}">
                    <a16:creationId xmlns:a16="http://schemas.microsoft.com/office/drawing/2014/main" id="{41A3E750-740F-870C-C2D3-F0ADAE79C711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8050002" y="4466908"/>
                <a:ext cx="4665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7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594F2F2B-755E-8BE3-725F-ADB3D250CB42}"/>
                  </a:ext>
                </a:extLst>
              </p14:cNvPr>
              <p14:cNvContentPartPr/>
              <p14:nvPr/>
            </p14:nvContentPartPr>
            <p14:xfrm>
              <a:off x="6920322" y="4177468"/>
              <a:ext cx="21960" cy="122760"/>
            </p14:xfrm>
          </p:contentPart>
        </mc:Choice>
        <mc:Fallback xmlns=""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594F2F2B-755E-8BE3-725F-ADB3D250CB42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6902682" y="4159468"/>
                <a:ext cx="5760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9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6335C450-DC6E-06F4-4ED0-19DC70F2454A}"/>
                  </a:ext>
                </a:extLst>
              </p14:cNvPr>
              <p14:cNvContentPartPr/>
              <p14:nvPr/>
            </p14:nvContentPartPr>
            <p14:xfrm>
              <a:off x="6947682" y="4292308"/>
              <a:ext cx="556560" cy="936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6335C450-DC6E-06F4-4ED0-19DC70F2454A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6929682" y="4274308"/>
                <a:ext cx="592200" cy="12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1">
            <p14:nvContentPartPr>
              <p14:cNvPr id="224" name="Ink 223">
                <a:extLst>
                  <a:ext uri="{FF2B5EF4-FFF2-40B4-BE49-F238E27FC236}">
                    <a16:creationId xmlns:a16="http://schemas.microsoft.com/office/drawing/2014/main" id="{0F0D1080-87D0-1F78-6972-6FA88A4CF0BD}"/>
                  </a:ext>
                </a:extLst>
              </p14:cNvPr>
              <p14:cNvContentPartPr/>
              <p14:nvPr/>
            </p14:nvContentPartPr>
            <p14:xfrm>
              <a:off x="7885842" y="3143548"/>
              <a:ext cx="594720" cy="360"/>
            </p14:xfrm>
          </p:contentPart>
        </mc:Choice>
        <mc:Fallback xmlns="">
          <p:pic>
            <p:nvPicPr>
              <p:cNvPr id="224" name="Ink 223">
                <a:extLst>
                  <a:ext uri="{FF2B5EF4-FFF2-40B4-BE49-F238E27FC236}">
                    <a16:creationId xmlns:a16="http://schemas.microsoft.com/office/drawing/2014/main" id="{0F0D1080-87D0-1F78-6972-6FA88A4CF0BD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7868202" y="3125548"/>
                <a:ext cx="6303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3">
            <p14:nvContentPartPr>
              <p14:cNvPr id="225" name="Ink 224">
                <a:extLst>
                  <a:ext uri="{FF2B5EF4-FFF2-40B4-BE49-F238E27FC236}">
                    <a16:creationId xmlns:a16="http://schemas.microsoft.com/office/drawing/2014/main" id="{C39520D7-F913-3BDF-9F40-D1D7578B472C}"/>
                  </a:ext>
                </a:extLst>
              </p14:cNvPr>
              <p14:cNvContentPartPr/>
              <p14:nvPr/>
            </p14:nvContentPartPr>
            <p14:xfrm>
              <a:off x="7181322" y="3255508"/>
              <a:ext cx="448200" cy="360"/>
            </p14:xfrm>
          </p:contentPart>
        </mc:Choice>
        <mc:Fallback xmlns="">
          <p:pic>
            <p:nvPicPr>
              <p:cNvPr id="225" name="Ink 224">
                <a:extLst>
                  <a:ext uri="{FF2B5EF4-FFF2-40B4-BE49-F238E27FC236}">
                    <a16:creationId xmlns:a16="http://schemas.microsoft.com/office/drawing/2014/main" id="{C39520D7-F913-3BDF-9F40-D1D7578B472C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7163322" y="3237508"/>
                <a:ext cx="4838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5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3AC576B1-8D19-DA4D-AEB6-C5919BBF8BE6}"/>
                  </a:ext>
                </a:extLst>
              </p14:cNvPr>
              <p14:cNvContentPartPr/>
              <p14:nvPr/>
            </p14:nvContentPartPr>
            <p14:xfrm>
              <a:off x="7037322" y="3286468"/>
              <a:ext cx="153360" cy="183240"/>
            </p14:xfrm>
          </p:contentPart>
        </mc:Choice>
        <mc:Fallback xmlns=""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3AC576B1-8D19-DA4D-AEB6-C5919BBF8BE6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7019682" y="3268468"/>
                <a:ext cx="18900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7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38FDE45C-846F-BAD4-760E-1E2FD2CB3B12}"/>
                  </a:ext>
                </a:extLst>
              </p14:cNvPr>
              <p14:cNvContentPartPr/>
              <p14:nvPr/>
            </p14:nvContentPartPr>
            <p14:xfrm>
              <a:off x="7879002" y="3173068"/>
              <a:ext cx="59400" cy="216000"/>
            </p14:xfrm>
          </p:contentPart>
        </mc:Choice>
        <mc:Fallback xmlns=""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38FDE45C-846F-BAD4-760E-1E2FD2CB3B12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7861362" y="3155428"/>
                <a:ext cx="9504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9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6150F6C9-5C93-C290-D243-6EB1E447D2BB}"/>
                  </a:ext>
                </a:extLst>
              </p14:cNvPr>
              <p14:cNvContentPartPr/>
              <p14:nvPr/>
            </p14:nvContentPartPr>
            <p14:xfrm>
              <a:off x="7751922" y="3388348"/>
              <a:ext cx="128160" cy="195840"/>
            </p14:xfrm>
          </p:contentPart>
        </mc:Choice>
        <mc:Fallback xmlns=""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6150F6C9-5C93-C290-D243-6EB1E447D2BB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7734282" y="3370348"/>
                <a:ext cx="16380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1">
            <p14:nvContentPartPr>
              <p14:cNvPr id="230" name="Ink 229">
                <a:extLst>
                  <a:ext uri="{FF2B5EF4-FFF2-40B4-BE49-F238E27FC236}">
                    <a16:creationId xmlns:a16="http://schemas.microsoft.com/office/drawing/2014/main" id="{42B45CC6-66A9-195B-35BF-DADC1C2ED74C}"/>
                  </a:ext>
                </a:extLst>
              </p14:cNvPr>
              <p14:cNvContentPartPr/>
              <p14:nvPr/>
            </p14:nvContentPartPr>
            <p14:xfrm>
              <a:off x="7619802" y="3290068"/>
              <a:ext cx="47160" cy="277200"/>
            </p14:xfrm>
          </p:contentPart>
        </mc:Choice>
        <mc:Fallback xmlns="">
          <p:pic>
            <p:nvPicPr>
              <p:cNvPr id="230" name="Ink 229">
                <a:extLst>
                  <a:ext uri="{FF2B5EF4-FFF2-40B4-BE49-F238E27FC236}">
                    <a16:creationId xmlns:a16="http://schemas.microsoft.com/office/drawing/2014/main" id="{42B45CC6-66A9-195B-35BF-DADC1C2ED74C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7601802" y="3272428"/>
                <a:ext cx="82800" cy="3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3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28FA07F1-32BB-BB21-7228-9FB196269F9E}"/>
                  </a:ext>
                </a:extLst>
              </p14:cNvPr>
              <p14:cNvContentPartPr/>
              <p14:nvPr/>
            </p14:nvContentPartPr>
            <p14:xfrm>
              <a:off x="7673442" y="3576988"/>
              <a:ext cx="79920" cy="360"/>
            </p14:xfrm>
          </p:contentPart>
        </mc:Choice>
        <mc:Fallback xmlns=""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28FA07F1-32BB-BB21-7228-9FB196269F9E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7655802" y="3558988"/>
                <a:ext cx="1155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5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7B0AAAFF-C0E7-749C-41C3-DF9BFAE47382}"/>
                  </a:ext>
                </a:extLst>
              </p14:cNvPr>
              <p14:cNvContentPartPr/>
              <p14:nvPr/>
            </p14:nvContentPartPr>
            <p14:xfrm>
              <a:off x="6414162" y="2557108"/>
              <a:ext cx="354600" cy="36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7B0AAAFF-C0E7-749C-41C3-DF9BFAE47382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6396162" y="2539108"/>
                <a:ext cx="3902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7">
            <p14:nvContentPartPr>
              <p14:cNvPr id="233" name="Ink 232">
                <a:extLst>
                  <a:ext uri="{FF2B5EF4-FFF2-40B4-BE49-F238E27FC236}">
                    <a16:creationId xmlns:a16="http://schemas.microsoft.com/office/drawing/2014/main" id="{E1179603-D9F6-17C4-2FF6-90C49EAD0499}"/>
                  </a:ext>
                </a:extLst>
              </p14:cNvPr>
              <p14:cNvContentPartPr/>
              <p14:nvPr/>
            </p14:nvContentPartPr>
            <p14:xfrm>
              <a:off x="6296802" y="1568908"/>
              <a:ext cx="360" cy="229320"/>
            </p14:xfrm>
          </p:contentPart>
        </mc:Choice>
        <mc:Fallback xmlns="">
          <p:pic>
            <p:nvPicPr>
              <p:cNvPr id="233" name="Ink 232">
                <a:extLst>
                  <a:ext uri="{FF2B5EF4-FFF2-40B4-BE49-F238E27FC236}">
                    <a16:creationId xmlns:a16="http://schemas.microsoft.com/office/drawing/2014/main" id="{E1179603-D9F6-17C4-2FF6-90C49EAD0499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6279162" y="1550908"/>
                <a:ext cx="36000" cy="2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9">
            <p14:nvContentPartPr>
              <p14:cNvPr id="234" name="Ink 233">
                <a:extLst>
                  <a:ext uri="{FF2B5EF4-FFF2-40B4-BE49-F238E27FC236}">
                    <a16:creationId xmlns:a16="http://schemas.microsoft.com/office/drawing/2014/main" id="{261F3140-7BC7-84FB-3227-6F848B659C56}"/>
                  </a:ext>
                </a:extLst>
              </p14:cNvPr>
              <p14:cNvContentPartPr/>
              <p14:nvPr/>
            </p14:nvContentPartPr>
            <p14:xfrm>
              <a:off x="6005562" y="1828468"/>
              <a:ext cx="288000" cy="170640"/>
            </p14:xfrm>
          </p:contentPart>
        </mc:Choice>
        <mc:Fallback xmlns="">
          <p:pic>
            <p:nvPicPr>
              <p:cNvPr id="234" name="Ink 233">
                <a:extLst>
                  <a:ext uri="{FF2B5EF4-FFF2-40B4-BE49-F238E27FC236}">
                    <a16:creationId xmlns:a16="http://schemas.microsoft.com/office/drawing/2014/main" id="{261F3140-7BC7-84FB-3227-6F848B659C56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5987922" y="1810828"/>
                <a:ext cx="32364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1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07CDC61E-5CAB-6B3E-C321-38929C97FFBE}"/>
                  </a:ext>
                </a:extLst>
              </p14:cNvPr>
              <p14:cNvContentPartPr/>
              <p14:nvPr/>
            </p14:nvContentPartPr>
            <p14:xfrm>
              <a:off x="6059922" y="2048428"/>
              <a:ext cx="264240" cy="11304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07CDC61E-5CAB-6B3E-C321-38929C97FFBE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6041922" y="2030428"/>
                <a:ext cx="299880" cy="14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1" name="Group 240">
            <a:extLst>
              <a:ext uri="{FF2B5EF4-FFF2-40B4-BE49-F238E27FC236}">
                <a16:creationId xmlns:a16="http://schemas.microsoft.com/office/drawing/2014/main" id="{F3156E0D-87F4-4A90-0A32-354D63EBD7BE}"/>
              </a:ext>
            </a:extLst>
          </p:cNvPr>
          <p:cNvGrpSpPr/>
          <p:nvPr/>
        </p:nvGrpSpPr>
        <p:grpSpPr>
          <a:xfrm>
            <a:off x="5997282" y="2008108"/>
            <a:ext cx="780840" cy="536400"/>
            <a:chOff x="5997282" y="2008108"/>
            <a:chExt cx="780840" cy="53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07F8F1C2-4C85-32FD-E04D-CD9D5F341742}"/>
                    </a:ext>
                  </a:extLst>
                </p14:cNvPr>
                <p14:cNvContentPartPr/>
                <p14:nvPr/>
              </p14:nvContentPartPr>
              <p14:xfrm>
                <a:off x="5997282" y="2008108"/>
                <a:ext cx="56160" cy="4392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07F8F1C2-4C85-32FD-E04D-CD9D5F341742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5979282" y="1990108"/>
                  <a:ext cx="9180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CB91AE39-B614-B6D2-56A6-5A6163B82DF5}"/>
                    </a:ext>
                  </a:extLst>
                </p14:cNvPr>
                <p14:cNvContentPartPr/>
                <p14:nvPr/>
              </p14:nvContentPartPr>
              <p14:xfrm>
                <a:off x="6056322" y="2061748"/>
                <a:ext cx="13320" cy="9576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CB91AE39-B614-B6D2-56A6-5A6163B82DF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038322" y="2044108"/>
                  <a:ext cx="4896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9F6827D5-E6F9-0B80-80F7-7DE275D8AC0A}"/>
                    </a:ext>
                  </a:extLst>
                </p14:cNvPr>
                <p14:cNvContentPartPr/>
                <p14:nvPr/>
              </p14:nvContentPartPr>
              <p14:xfrm>
                <a:off x="6319842" y="2061748"/>
                <a:ext cx="458280" cy="48276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9F6827D5-E6F9-0B80-80F7-7DE275D8AC0A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6302202" y="2044108"/>
                  <a:ext cx="493920" cy="518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9">
            <p14:nvContentPartPr>
              <p14:cNvPr id="242" name="Ink 241">
                <a:extLst>
                  <a:ext uri="{FF2B5EF4-FFF2-40B4-BE49-F238E27FC236}">
                    <a16:creationId xmlns:a16="http://schemas.microsoft.com/office/drawing/2014/main" id="{A2ED3BFB-1676-C366-A225-B910A963962A}"/>
                  </a:ext>
                </a:extLst>
              </p14:cNvPr>
              <p14:cNvContentPartPr/>
              <p14:nvPr/>
            </p14:nvContentPartPr>
            <p14:xfrm>
              <a:off x="6426042" y="2563588"/>
              <a:ext cx="360" cy="286560"/>
            </p14:xfrm>
          </p:contentPart>
        </mc:Choice>
        <mc:Fallback xmlns="">
          <p:pic>
            <p:nvPicPr>
              <p:cNvPr id="242" name="Ink 241">
                <a:extLst>
                  <a:ext uri="{FF2B5EF4-FFF2-40B4-BE49-F238E27FC236}">
                    <a16:creationId xmlns:a16="http://schemas.microsoft.com/office/drawing/2014/main" id="{A2ED3BFB-1676-C366-A225-B910A963962A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6408402" y="2545948"/>
                <a:ext cx="36000" cy="3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1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6314950F-FC49-6087-8D99-F5DCFD65624E}"/>
                  </a:ext>
                </a:extLst>
              </p14:cNvPr>
              <p14:cNvContentPartPr/>
              <p14:nvPr/>
            </p14:nvContentPartPr>
            <p14:xfrm>
              <a:off x="7028682" y="1577908"/>
              <a:ext cx="360" cy="61776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6314950F-FC49-6087-8D99-F5DCFD65624E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7011042" y="1559908"/>
                <a:ext cx="36000" cy="65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3">
            <p14:nvContentPartPr>
              <p14:cNvPr id="244" name="Ink 243">
                <a:extLst>
                  <a:ext uri="{FF2B5EF4-FFF2-40B4-BE49-F238E27FC236}">
                    <a16:creationId xmlns:a16="http://schemas.microsoft.com/office/drawing/2014/main" id="{E6DA132B-8043-22BD-0D66-D1191BD97321}"/>
                  </a:ext>
                </a:extLst>
              </p14:cNvPr>
              <p14:cNvContentPartPr/>
              <p14:nvPr/>
            </p14:nvContentPartPr>
            <p14:xfrm>
              <a:off x="7195362" y="1542988"/>
              <a:ext cx="360" cy="671400"/>
            </p14:xfrm>
          </p:contentPart>
        </mc:Choice>
        <mc:Fallback xmlns="">
          <p:pic>
            <p:nvPicPr>
              <p:cNvPr id="244" name="Ink 243">
                <a:extLst>
                  <a:ext uri="{FF2B5EF4-FFF2-40B4-BE49-F238E27FC236}">
                    <a16:creationId xmlns:a16="http://schemas.microsoft.com/office/drawing/2014/main" id="{E6DA132B-8043-22BD-0D66-D1191BD97321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7177362" y="1525348"/>
                <a:ext cx="36000" cy="70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5">
            <p14:nvContentPartPr>
              <p14:cNvPr id="245" name="Ink 244">
                <a:extLst>
                  <a:ext uri="{FF2B5EF4-FFF2-40B4-BE49-F238E27FC236}">
                    <a16:creationId xmlns:a16="http://schemas.microsoft.com/office/drawing/2014/main" id="{1EFAD078-28E1-C8A3-7395-1796EC2B734C}"/>
                  </a:ext>
                </a:extLst>
              </p14:cNvPr>
              <p14:cNvContentPartPr/>
              <p14:nvPr/>
            </p14:nvContentPartPr>
            <p14:xfrm>
              <a:off x="7046322" y="2221948"/>
              <a:ext cx="151560" cy="360"/>
            </p14:xfrm>
          </p:contentPart>
        </mc:Choice>
        <mc:Fallback xmlns="">
          <p:pic>
            <p:nvPicPr>
              <p:cNvPr id="245" name="Ink 244">
                <a:extLst>
                  <a:ext uri="{FF2B5EF4-FFF2-40B4-BE49-F238E27FC236}">
                    <a16:creationId xmlns:a16="http://schemas.microsoft.com/office/drawing/2014/main" id="{1EFAD078-28E1-C8A3-7395-1796EC2B734C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7028322" y="2204308"/>
                <a:ext cx="1872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7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0BD27C02-3E07-12A4-0E1A-1CE46172E509}"/>
                  </a:ext>
                </a:extLst>
              </p14:cNvPr>
              <p14:cNvContentPartPr/>
              <p14:nvPr/>
            </p14:nvContentPartPr>
            <p14:xfrm>
              <a:off x="8163762" y="2529028"/>
              <a:ext cx="245160" cy="360"/>
            </p14:xfrm>
          </p:contentPart>
        </mc:Choice>
        <mc:Fallback xmlns=""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0BD27C02-3E07-12A4-0E1A-1CE46172E509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8146122" y="2511388"/>
                <a:ext cx="2808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9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9945C25F-F8E2-CCFE-5297-ECD964A55479}"/>
                  </a:ext>
                </a:extLst>
              </p14:cNvPr>
              <p14:cNvContentPartPr/>
              <p14:nvPr/>
            </p14:nvContentPartPr>
            <p14:xfrm>
              <a:off x="8172402" y="2536948"/>
              <a:ext cx="360" cy="581040"/>
            </p14:xfrm>
          </p:contentPart>
        </mc:Choice>
        <mc:Fallback xmlns=""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9945C25F-F8E2-CCFE-5297-ECD964A55479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8154762" y="2519308"/>
                <a:ext cx="36000" cy="616680"/>
              </a:xfrm>
              <a:prstGeom prst="rect">
                <a:avLst/>
              </a:prstGeom>
            </p:spPr>
          </p:pic>
        </mc:Fallback>
      </mc:AlternateContent>
      <p:sp>
        <p:nvSpPr>
          <p:cNvPr id="250" name="Rectangle 249">
            <a:extLst>
              <a:ext uri="{FF2B5EF4-FFF2-40B4-BE49-F238E27FC236}">
                <a16:creationId xmlns:a16="http://schemas.microsoft.com/office/drawing/2014/main" id="{2FA80AF6-BA10-E7DA-099F-94FD19B55121}"/>
              </a:ext>
            </a:extLst>
          </p:cNvPr>
          <p:cNvSpPr/>
          <p:nvPr/>
        </p:nvSpPr>
        <p:spPr>
          <a:xfrm>
            <a:off x="3138882" y="162272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F24DCEA4-719B-2B51-97BD-292186BD3EF9}"/>
              </a:ext>
            </a:extLst>
          </p:cNvPr>
          <p:cNvSpPr/>
          <p:nvPr/>
        </p:nvSpPr>
        <p:spPr>
          <a:xfrm>
            <a:off x="5335025" y="150570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27B4F7D-D57D-D176-DFD8-6014D8CA0381}"/>
              </a:ext>
            </a:extLst>
          </p:cNvPr>
          <p:cNvSpPr/>
          <p:nvPr/>
        </p:nvSpPr>
        <p:spPr>
          <a:xfrm>
            <a:off x="7163840" y="208076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ACE088D4-4C98-BADB-E4E1-509C3A20CF8A}"/>
              </a:ext>
            </a:extLst>
          </p:cNvPr>
          <p:cNvSpPr/>
          <p:nvPr/>
        </p:nvSpPr>
        <p:spPr>
          <a:xfrm>
            <a:off x="4232680" y="289589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DD60DCDC-ACEA-F677-7525-228736C6236D}"/>
              </a:ext>
            </a:extLst>
          </p:cNvPr>
          <p:cNvSpPr/>
          <p:nvPr/>
        </p:nvSpPr>
        <p:spPr>
          <a:xfrm>
            <a:off x="5863349" y="292267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86E61B1E-1F21-9C4C-E8E2-12F1530BCECB}"/>
              </a:ext>
            </a:extLst>
          </p:cNvPr>
          <p:cNvSpPr/>
          <p:nvPr/>
        </p:nvSpPr>
        <p:spPr>
          <a:xfrm>
            <a:off x="7996678" y="331688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19A91E18-F34F-8EC3-D163-20646C74F732}"/>
              </a:ext>
            </a:extLst>
          </p:cNvPr>
          <p:cNvSpPr/>
          <p:nvPr/>
        </p:nvSpPr>
        <p:spPr>
          <a:xfrm>
            <a:off x="6966975" y="43480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38CCC9E5-4B4B-8A21-3D64-CDDA30F07F6C}"/>
              </a:ext>
            </a:extLst>
          </p:cNvPr>
          <p:cNvSpPr txBox="1"/>
          <p:nvPr/>
        </p:nvSpPr>
        <p:spPr>
          <a:xfrm>
            <a:off x="385482" y="2958147"/>
            <a:ext cx="24896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1-Kate Woodward</a:t>
            </a:r>
          </a:p>
          <a:p>
            <a:r>
              <a:rPr lang="en-US" dirty="0"/>
              <a:t>2-Shamra Hicks</a:t>
            </a:r>
          </a:p>
          <a:p>
            <a:r>
              <a:rPr lang="en-US" dirty="0"/>
              <a:t>3-Lakecia Mickle</a:t>
            </a:r>
          </a:p>
          <a:p>
            <a:r>
              <a:rPr lang="en-US" dirty="0"/>
              <a:t>4-Carlyn Suttles</a:t>
            </a:r>
          </a:p>
          <a:p>
            <a:r>
              <a:rPr lang="en-US" dirty="0"/>
              <a:t>5-Sigourney Walker</a:t>
            </a:r>
          </a:p>
          <a:p>
            <a:r>
              <a:rPr lang="en-US" dirty="0"/>
              <a:t>6-Andrea Carr</a:t>
            </a:r>
          </a:p>
          <a:p>
            <a:r>
              <a:rPr lang="en-US" dirty="0"/>
              <a:t>7-Ultra Brown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51">
            <p14:nvContentPartPr>
              <p14:cNvPr id="259" name="Ink 258">
                <a:extLst>
                  <a:ext uri="{FF2B5EF4-FFF2-40B4-BE49-F238E27FC236}">
                    <a16:creationId xmlns:a16="http://schemas.microsoft.com/office/drawing/2014/main" id="{36D7A496-2E43-DDB3-81DA-DC16337DE0E8}"/>
                  </a:ext>
                </a:extLst>
              </p14:cNvPr>
              <p14:cNvContentPartPr/>
              <p14:nvPr/>
            </p14:nvContentPartPr>
            <p14:xfrm>
              <a:off x="5478162" y="4292816"/>
              <a:ext cx="44280" cy="181080"/>
            </p14:xfrm>
          </p:contentPart>
        </mc:Choice>
        <mc:Fallback xmlns="">
          <p:pic>
            <p:nvPicPr>
              <p:cNvPr id="259" name="Ink 258">
                <a:extLst>
                  <a:ext uri="{FF2B5EF4-FFF2-40B4-BE49-F238E27FC236}">
                    <a16:creationId xmlns:a16="http://schemas.microsoft.com/office/drawing/2014/main" id="{36D7A496-2E43-DDB3-81DA-DC16337DE0E8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5460522" y="4274816"/>
                <a:ext cx="7992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3">
            <p14:nvContentPartPr>
              <p14:cNvPr id="260" name="Ink 259">
                <a:extLst>
                  <a:ext uri="{FF2B5EF4-FFF2-40B4-BE49-F238E27FC236}">
                    <a16:creationId xmlns:a16="http://schemas.microsoft.com/office/drawing/2014/main" id="{169049E3-94A1-D60F-5368-467550EE7C16}"/>
                  </a:ext>
                </a:extLst>
              </p14:cNvPr>
              <p14:cNvContentPartPr/>
              <p14:nvPr/>
            </p14:nvContentPartPr>
            <p14:xfrm>
              <a:off x="8032362" y="4311896"/>
              <a:ext cx="18720" cy="173520"/>
            </p14:xfrm>
          </p:contentPart>
        </mc:Choice>
        <mc:Fallback xmlns="">
          <p:pic>
            <p:nvPicPr>
              <p:cNvPr id="260" name="Ink 259">
                <a:extLst>
                  <a:ext uri="{FF2B5EF4-FFF2-40B4-BE49-F238E27FC236}">
                    <a16:creationId xmlns:a16="http://schemas.microsoft.com/office/drawing/2014/main" id="{169049E3-94A1-D60F-5368-467550EE7C16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8014362" y="4294256"/>
                <a:ext cx="54360" cy="20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079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758AC8-9398-0ACD-27D8-3C16D724D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05" y="964641"/>
            <a:ext cx="2162426" cy="452596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Kate Woodward: 1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Cimarron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Texas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Beaver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Harper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Woods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Ellis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Woodward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Alfalfa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Major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Dewey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Roger Mills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Shamra Hicks: </a:t>
            </a:r>
            <a:r>
              <a:rPr lang="en-US" sz="12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endParaRPr lang="en-US" sz="1200" b="1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Noble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Garfield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Payne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Pawnee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Kay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Grant County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8F41B4-3509-69D0-6031-3F64A481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Territory Assignment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9EF8A-8395-0BE3-1C8F-DC3B73D9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Confidential and Proprietary Information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3DC6B6-EA38-0BDC-7324-BCEE12C3D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24BCE4-F9BF-B945-ACA8-4ADECE7E6A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6B0866-347D-1B53-C55A-BB90D20F752F}"/>
              </a:ext>
            </a:extLst>
          </p:cNvPr>
          <p:cNvSpPr txBox="1"/>
          <p:nvPr/>
        </p:nvSpPr>
        <p:spPr>
          <a:xfrm>
            <a:off x="1760418" y="920423"/>
            <a:ext cx="1405256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Lakecia Mickle: 3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Tulsa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Okmulgee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Wagoner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Creek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Rogers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Osage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Nowata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Mayes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Delaware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Ottawa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Muskogee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Craig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Cherokee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Washington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Adair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Carlyn Suttles:  4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Kingfisher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Logan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Blaine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Canadian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Custer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Washita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Beckham County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Kiowa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Greer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Harmon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Jackson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Tillman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Caddo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Comanche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E5E61B-2B55-D8D3-E9B2-047C6ACA273C}"/>
              </a:ext>
            </a:extLst>
          </p:cNvPr>
          <p:cNvSpPr txBox="1"/>
          <p:nvPr/>
        </p:nvSpPr>
        <p:spPr>
          <a:xfrm>
            <a:off x="3447841" y="920424"/>
            <a:ext cx="206051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Sigourney Walker: 5</a:t>
            </a:r>
            <a:endParaRPr lang="en-US" sz="1200" b="1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Lincoln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Cleveland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Garvin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Murray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Pottawatomie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Okfuskee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Hughes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Seminole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Grady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McClain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Pontotoc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Andrea Carr: PNSS 6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McIntosh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Haskell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Sequoyah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Leflore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Pittsburg County</a:t>
            </a:r>
          </a:p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Latimer County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Angelica Jaramillo: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Mercy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SSM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Hillcrest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Ascension St John</a:t>
            </a: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090F59-7DEB-C728-91B8-784052E29FB3}"/>
              </a:ext>
            </a:extLst>
          </p:cNvPr>
          <p:cNvSpPr txBox="1"/>
          <p:nvPr/>
        </p:nvSpPr>
        <p:spPr>
          <a:xfrm>
            <a:off x="5583694" y="920423"/>
            <a:ext cx="355546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Ultra Brown: 7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Choctaw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Bryan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McCurtain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Marshall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Love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Jefferson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Atoka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Pushmataha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Johnston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Carter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Coal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Cotton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Stevens County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Norman Hospital System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Brie Wright: FQHC’s/CCBHCs/Behavioral Health SME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Yvonne Harnden: Childrens Specialty Program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Oklahoma County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Patrice Elam: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Integris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St. Francis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0044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ysClr val="windowText" lastClr="000000"/>
      </a:dk1>
      <a:lt1>
        <a:sysClr val="window" lastClr="FFFFFF"/>
      </a:lt1>
      <a:dk2>
        <a:srgbClr val="C60456"/>
      </a:dk2>
      <a:lt2>
        <a:srgbClr val="E8E8E6"/>
      </a:lt2>
      <a:accent1>
        <a:srgbClr val="0091D1"/>
      </a:accent1>
      <a:accent2>
        <a:srgbClr val="AB0A49"/>
      </a:accent2>
      <a:accent3>
        <a:srgbClr val="F58220"/>
      </a:accent3>
      <a:accent4>
        <a:srgbClr val="FBB715"/>
      </a:accent4>
      <a:accent5>
        <a:srgbClr val="00AABC"/>
      </a:accent5>
      <a:accent6>
        <a:srgbClr val="8C8986"/>
      </a:accent6>
      <a:hlink>
        <a:srgbClr val="1293EF"/>
      </a:hlink>
      <a:folHlink>
        <a:srgbClr val="5F3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C95CD34AA2914381C6993FD7E085A6" ma:contentTypeVersion="0" ma:contentTypeDescription="Create a new document." ma:contentTypeScope="" ma:versionID="f6701ce21368a7240a827b4e33f850a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67e30616eeadeb776f014c5fbcfd81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0EEEB8-A5E9-4D64-B1C7-38D6BDCBC8F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796012-3032-46F0-B00B-056C3820B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F5DEB5-E4AA-4A70-96EB-B5F054164B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57112</TotalTime>
  <Words>337</Words>
  <Application>Microsoft Office PowerPoint</Application>
  <PresentationFormat>On-screen Show (4:3)</PresentationFormat>
  <Paragraphs>202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2_Office Theme</vt:lpstr>
      <vt:lpstr>Territory Map &amp; Assignments</vt:lpstr>
      <vt:lpstr>Territory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Bennett</dc:creator>
  <cp:lastModifiedBy>Mindy Knight</cp:lastModifiedBy>
  <cp:revision>643</cp:revision>
  <cp:lastPrinted>2016-06-19T15:16:08Z</cp:lastPrinted>
  <dcterms:created xsi:type="dcterms:W3CDTF">2014-07-08T14:47:53Z</dcterms:created>
  <dcterms:modified xsi:type="dcterms:W3CDTF">2024-03-21T18:06:50Z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0x01010064C95CD34AA2914381C6993FD7E085A6</vt:lpwstr>
  </property>
  <property fmtid="{D5CDD505-2E9C-101B-9397-08002B2CF9AE}" pid="3" name="MSIP_Label_5a776955-85f6-4fec-9553-96dd3e0373c4_Enabled">
    <vt:lpwstr>true</vt:lpwstr>
  </property>
  <property fmtid="{D5CDD505-2E9C-101B-9397-08002B2CF9AE}" pid="4" name="MSIP_Label_5a776955-85f6-4fec-9553-96dd3e0373c4_SetDate">
    <vt:lpwstr>2022-11-08T15:55:14Z</vt:lpwstr>
  </property>
  <property fmtid="{D5CDD505-2E9C-101B-9397-08002B2CF9AE}" pid="5" name="MSIP_Label_5a776955-85f6-4fec-9553-96dd3e0373c4_Method">
    <vt:lpwstr>Standard</vt:lpwstr>
  </property>
  <property fmtid="{D5CDD505-2E9C-101B-9397-08002B2CF9AE}" pid="6" name="MSIP_Label_5a776955-85f6-4fec-9553-96dd3e0373c4_Name">
    <vt:lpwstr>Confidential</vt:lpwstr>
  </property>
  <property fmtid="{D5CDD505-2E9C-101B-9397-08002B2CF9AE}" pid="7" name="MSIP_Label_5a776955-85f6-4fec-9553-96dd3e0373c4_SiteId">
    <vt:lpwstr>f45ccc07-e57e-4d15-bf6f-f6cbccd2d395</vt:lpwstr>
  </property>
  <property fmtid="{D5CDD505-2E9C-101B-9397-08002B2CF9AE}" pid="8" name="MSIP_Label_5a776955-85f6-4fec-9553-96dd3e0373c4_ActionId">
    <vt:lpwstr>0faf6014-250c-4f7c-b13a-4e86f6c7db93</vt:lpwstr>
  </property>
  <property fmtid="{D5CDD505-2E9C-101B-9397-08002B2CF9AE}" pid="9" name="MSIP_Label_5a776955-85f6-4fec-9553-96dd3e0373c4_ContentBits">
    <vt:lpwstr>0</vt:lpwstr>
  </property>
</Properties>
</file>